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6" r:id="rId7"/>
    <p:sldId id="265" r:id="rId8"/>
    <p:sldId id="261" r:id="rId9"/>
    <p:sldId id="268" r:id="rId10"/>
    <p:sldId id="262" r:id="rId11"/>
    <p:sldId id="263" r:id="rId12"/>
    <p:sldId id="269" r:id="rId13"/>
    <p:sldId id="264" r:id="rId14"/>
  </p:sldIdLst>
  <p:sldSz cx="9144000" cy="5143500" type="screen16x9"/>
  <p:notesSz cx="6858000" cy="9144000"/>
  <p:embeddedFontLst>
    <p:embeddedFont>
      <p:font typeface="Lora" panose="020B0604020202020204" charset="0"/>
      <p:regular r:id="rId16"/>
    </p:embeddedFont>
    <p:embeddedFont>
      <p:font typeface="Poppins" panose="020B0604020202020204" charset="0"/>
      <p:regular r:id="rId17"/>
    </p:embeddedFont>
    <p:embeddedFont>
      <p:font typeface="Raleway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●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○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Char char="■"/>
              <a:defRPr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1" name="Google Shape;40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3" name="Google Shape;44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8" name="Google Shape;4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4" name="Google Shape;504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5" name="Google Shape;55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5" name="Google Shape;65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1" name="Google Shape;66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8" name="Google Shape;738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1b31ee2af7c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1b31ee2af7c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4"/>
          <p:cNvSpPr txBox="1">
            <a:spLocks noGrp="1"/>
          </p:cNvSpPr>
          <p:nvPr>
            <p:ph type="ctrTitle"/>
          </p:nvPr>
        </p:nvSpPr>
        <p:spPr>
          <a:xfrm>
            <a:off x="1547700" y="1675250"/>
            <a:ext cx="6048600" cy="11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44"/>
          <p:cNvSpPr txBox="1">
            <a:spLocks noGrp="1"/>
          </p:cNvSpPr>
          <p:nvPr>
            <p:ph type="subTitle" idx="1"/>
          </p:nvPr>
        </p:nvSpPr>
        <p:spPr>
          <a:xfrm>
            <a:off x="2428950" y="2995325"/>
            <a:ext cx="4286100" cy="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3" name="Google Shape;13;p44"/>
          <p:cNvSpPr/>
          <p:nvPr/>
        </p:nvSpPr>
        <p:spPr>
          <a:xfrm>
            <a:off x="4519175" y="2811223"/>
            <a:ext cx="5351164" cy="3284852"/>
          </a:xfrm>
          <a:custGeom>
            <a:avLst/>
            <a:gdLst/>
            <a:ahLst/>
            <a:cxnLst/>
            <a:rect l="l" t="t" r="r" b="b"/>
            <a:pathLst>
              <a:path w="289526" h="198211" extrusionOk="0">
                <a:moveTo>
                  <a:pt x="224720" y="1"/>
                </a:moveTo>
                <a:cubicBezTo>
                  <a:pt x="209384" y="1"/>
                  <a:pt x="193951" y="4185"/>
                  <a:pt x="180056" y="10954"/>
                </a:cubicBezTo>
                <a:cubicBezTo>
                  <a:pt x="160636" y="20459"/>
                  <a:pt x="143899" y="34740"/>
                  <a:pt x="128527" y="50021"/>
                </a:cubicBezTo>
                <a:cubicBezTo>
                  <a:pt x="119431" y="59071"/>
                  <a:pt x="110517" y="68713"/>
                  <a:pt x="99192" y="74625"/>
                </a:cubicBezTo>
                <a:cubicBezTo>
                  <a:pt x="86458" y="81311"/>
                  <a:pt x="71768" y="82675"/>
                  <a:pt x="57533" y="84722"/>
                </a:cubicBezTo>
                <a:cubicBezTo>
                  <a:pt x="43343" y="86723"/>
                  <a:pt x="28562" y="89770"/>
                  <a:pt x="17374" y="98866"/>
                </a:cubicBezTo>
                <a:cubicBezTo>
                  <a:pt x="6186" y="107962"/>
                  <a:pt x="1" y="129656"/>
                  <a:pt x="7141" y="142254"/>
                </a:cubicBezTo>
                <a:cubicBezTo>
                  <a:pt x="14100" y="154579"/>
                  <a:pt x="26925" y="160810"/>
                  <a:pt x="40614" y="164403"/>
                </a:cubicBezTo>
                <a:cubicBezTo>
                  <a:pt x="54304" y="167996"/>
                  <a:pt x="68630" y="167814"/>
                  <a:pt x="82729" y="168905"/>
                </a:cubicBezTo>
                <a:cubicBezTo>
                  <a:pt x="104923" y="170588"/>
                  <a:pt x="126799" y="175454"/>
                  <a:pt x="147628" y="183368"/>
                </a:cubicBezTo>
                <a:cubicBezTo>
                  <a:pt x="162318" y="188916"/>
                  <a:pt x="176690" y="196057"/>
                  <a:pt x="192290" y="197785"/>
                </a:cubicBezTo>
                <a:cubicBezTo>
                  <a:pt x="194935" y="198077"/>
                  <a:pt x="197582" y="198211"/>
                  <a:pt x="200227" y="198211"/>
                </a:cubicBezTo>
                <a:cubicBezTo>
                  <a:pt x="213226" y="198211"/>
                  <a:pt x="226186" y="194985"/>
                  <a:pt x="238770" y="191509"/>
                </a:cubicBezTo>
                <a:cubicBezTo>
                  <a:pt x="251550" y="188007"/>
                  <a:pt x="264830" y="183914"/>
                  <a:pt x="274199" y="174590"/>
                </a:cubicBezTo>
                <a:cubicBezTo>
                  <a:pt x="286342" y="162493"/>
                  <a:pt x="289526" y="143937"/>
                  <a:pt x="288116" y="126927"/>
                </a:cubicBezTo>
                <a:cubicBezTo>
                  <a:pt x="286706" y="109872"/>
                  <a:pt x="281385" y="93409"/>
                  <a:pt x="279020" y="76490"/>
                </a:cubicBezTo>
                <a:cubicBezTo>
                  <a:pt x="276973" y="61891"/>
                  <a:pt x="277110" y="46837"/>
                  <a:pt x="272471" y="32829"/>
                </a:cubicBezTo>
                <a:cubicBezTo>
                  <a:pt x="267877" y="18822"/>
                  <a:pt x="257235" y="5496"/>
                  <a:pt x="242863" y="2085"/>
                </a:cubicBezTo>
                <a:cubicBezTo>
                  <a:pt x="236899" y="662"/>
                  <a:pt x="230817" y="1"/>
                  <a:pt x="224720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14;p44"/>
          <p:cNvSpPr/>
          <p:nvPr/>
        </p:nvSpPr>
        <p:spPr>
          <a:xfrm>
            <a:off x="-685250" y="-455612"/>
            <a:ext cx="3225975" cy="1901969"/>
          </a:xfrm>
          <a:custGeom>
            <a:avLst/>
            <a:gdLst/>
            <a:ahLst/>
            <a:cxnLst/>
            <a:rect l="l" t="t" r="r" b="b"/>
            <a:pathLst>
              <a:path w="287264" h="169365" extrusionOk="0">
                <a:moveTo>
                  <a:pt x="81727" y="1"/>
                </a:moveTo>
                <a:cubicBezTo>
                  <a:pt x="75653" y="1"/>
                  <a:pt x="69583" y="573"/>
                  <a:pt x="63516" y="1927"/>
                </a:cubicBezTo>
                <a:cubicBezTo>
                  <a:pt x="58453" y="2979"/>
                  <a:pt x="53587" y="4820"/>
                  <a:pt x="49051" y="7318"/>
                </a:cubicBezTo>
                <a:cubicBezTo>
                  <a:pt x="42410" y="11132"/>
                  <a:pt x="37018" y="16852"/>
                  <a:pt x="32613" y="23098"/>
                </a:cubicBezTo>
                <a:cubicBezTo>
                  <a:pt x="26038" y="32435"/>
                  <a:pt x="21436" y="43021"/>
                  <a:pt x="17096" y="53606"/>
                </a:cubicBezTo>
                <a:cubicBezTo>
                  <a:pt x="8286" y="74909"/>
                  <a:pt x="1" y="97593"/>
                  <a:pt x="2960" y="120474"/>
                </a:cubicBezTo>
                <a:cubicBezTo>
                  <a:pt x="5853" y="143355"/>
                  <a:pt x="28800" y="158280"/>
                  <a:pt x="49971" y="167486"/>
                </a:cubicBezTo>
                <a:cubicBezTo>
                  <a:pt x="52995" y="168795"/>
                  <a:pt x="56158" y="169364"/>
                  <a:pt x="59363" y="169364"/>
                </a:cubicBezTo>
                <a:cubicBezTo>
                  <a:pt x="67585" y="169364"/>
                  <a:pt x="76078" y="165613"/>
                  <a:pt x="83175" y="160976"/>
                </a:cubicBezTo>
                <a:cubicBezTo>
                  <a:pt x="110132" y="143224"/>
                  <a:pt x="127951" y="112716"/>
                  <a:pt x="157341" y="99434"/>
                </a:cubicBezTo>
                <a:cubicBezTo>
                  <a:pt x="180156" y="89177"/>
                  <a:pt x="206325" y="90887"/>
                  <a:pt x="230915" y="86416"/>
                </a:cubicBezTo>
                <a:cubicBezTo>
                  <a:pt x="255506" y="81945"/>
                  <a:pt x="282069" y="66954"/>
                  <a:pt x="285028" y="42100"/>
                </a:cubicBezTo>
                <a:cubicBezTo>
                  <a:pt x="287263" y="23427"/>
                  <a:pt x="258793" y="11658"/>
                  <a:pt x="239989" y="11263"/>
                </a:cubicBezTo>
                <a:cubicBezTo>
                  <a:pt x="239370" y="11250"/>
                  <a:pt x="238751" y="11244"/>
                  <a:pt x="238132" y="11244"/>
                </a:cubicBezTo>
                <a:cubicBezTo>
                  <a:pt x="219967" y="11244"/>
                  <a:pt x="202089" y="16668"/>
                  <a:pt x="183904" y="17049"/>
                </a:cubicBezTo>
                <a:cubicBezTo>
                  <a:pt x="183315" y="17060"/>
                  <a:pt x="182726" y="17065"/>
                  <a:pt x="182137" y="17065"/>
                </a:cubicBezTo>
                <a:cubicBezTo>
                  <a:pt x="148201" y="17065"/>
                  <a:pt x="114896" y="1"/>
                  <a:pt x="81727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" name="Google Shape;15;p44"/>
          <p:cNvSpPr/>
          <p:nvPr/>
        </p:nvSpPr>
        <p:spPr>
          <a:xfrm>
            <a:off x="1752600" y="3501150"/>
            <a:ext cx="7905750" cy="1905000"/>
          </a:xfrm>
          <a:custGeom>
            <a:avLst/>
            <a:gdLst/>
            <a:ahLst/>
            <a:cxnLst/>
            <a:rect l="l" t="t" r="r" b="b"/>
            <a:pathLst>
              <a:path w="316230" h="76200" extrusionOk="0">
                <a:moveTo>
                  <a:pt x="0" y="76200"/>
                </a:moveTo>
                <a:cubicBezTo>
                  <a:pt x="24891" y="63755"/>
                  <a:pt x="50065" y="48793"/>
                  <a:pt x="77724" y="45720"/>
                </a:cubicBezTo>
                <a:cubicBezTo>
                  <a:pt x="118633" y="41175"/>
                  <a:pt x="160234" y="46981"/>
                  <a:pt x="201168" y="42672"/>
                </a:cubicBezTo>
                <a:cubicBezTo>
                  <a:pt x="230010" y="39636"/>
                  <a:pt x="257656" y="28388"/>
                  <a:pt x="284226" y="16764"/>
                </a:cubicBezTo>
                <a:cubicBezTo>
                  <a:pt x="295259" y="11937"/>
                  <a:pt x="307714" y="8516"/>
                  <a:pt x="31623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" name="Google Shape;16;p44"/>
          <p:cNvSpPr/>
          <p:nvPr/>
        </p:nvSpPr>
        <p:spPr>
          <a:xfrm>
            <a:off x="-361950" y="-438150"/>
            <a:ext cx="6134100" cy="1447800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53"/>
          <p:cNvSpPr/>
          <p:nvPr/>
        </p:nvSpPr>
        <p:spPr>
          <a:xfrm rot="-9046226">
            <a:off x="-1171390" y="363023"/>
            <a:ext cx="4248867" cy="2653054"/>
          </a:xfrm>
          <a:custGeom>
            <a:avLst/>
            <a:gdLst/>
            <a:ahLst/>
            <a:cxnLst/>
            <a:rect l="l" t="t" r="r" b="b"/>
            <a:pathLst>
              <a:path w="287264" h="169365" extrusionOk="0">
                <a:moveTo>
                  <a:pt x="81727" y="1"/>
                </a:moveTo>
                <a:cubicBezTo>
                  <a:pt x="75653" y="1"/>
                  <a:pt x="69583" y="573"/>
                  <a:pt x="63516" y="1927"/>
                </a:cubicBezTo>
                <a:cubicBezTo>
                  <a:pt x="58453" y="2979"/>
                  <a:pt x="53587" y="4820"/>
                  <a:pt x="49051" y="7318"/>
                </a:cubicBezTo>
                <a:cubicBezTo>
                  <a:pt x="42410" y="11132"/>
                  <a:pt x="37018" y="16852"/>
                  <a:pt x="32613" y="23098"/>
                </a:cubicBezTo>
                <a:cubicBezTo>
                  <a:pt x="26038" y="32435"/>
                  <a:pt x="21436" y="43021"/>
                  <a:pt x="17096" y="53606"/>
                </a:cubicBezTo>
                <a:cubicBezTo>
                  <a:pt x="8286" y="74909"/>
                  <a:pt x="1" y="97593"/>
                  <a:pt x="2960" y="120474"/>
                </a:cubicBezTo>
                <a:cubicBezTo>
                  <a:pt x="5853" y="143355"/>
                  <a:pt x="28800" y="158280"/>
                  <a:pt x="49971" y="167486"/>
                </a:cubicBezTo>
                <a:cubicBezTo>
                  <a:pt x="52995" y="168795"/>
                  <a:pt x="56158" y="169364"/>
                  <a:pt x="59363" y="169364"/>
                </a:cubicBezTo>
                <a:cubicBezTo>
                  <a:pt x="67585" y="169364"/>
                  <a:pt x="76078" y="165613"/>
                  <a:pt x="83175" y="160976"/>
                </a:cubicBezTo>
                <a:cubicBezTo>
                  <a:pt x="110132" y="143224"/>
                  <a:pt x="127951" y="112716"/>
                  <a:pt x="157341" y="99434"/>
                </a:cubicBezTo>
                <a:cubicBezTo>
                  <a:pt x="180156" y="89177"/>
                  <a:pt x="206325" y="90887"/>
                  <a:pt x="230915" y="86416"/>
                </a:cubicBezTo>
                <a:cubicBezTo>
                  <a:pt x="255506" y="81945"/>
                  <a:pt x="282069" y="66954"/>
                  <a:pt x="285028" y="42100"/>
                </a:cubicBezTo>
                <a:cubicBezTo>
                  <a:pt x="287263" y="23427"/>
                  <a:pt x="258793" y="11658"/>
                  <a:pt x="239989" y="11263"/>
                </a:cubicBezTo>
                <a:cubicBezTo>
                  <a:pt x="239370" y="11250"/>
                  <a:pt x="238751" y="11244"/>
                  <a:pt x="238132" y="11244"/>
                </a:cubicBezTo>
                <a:cubicBezTo>
                  <a:pt x="219967" y="11244"/>
                  <a:pt x="202089" y="16668"/>
                  <a:pt x="183904" y="17049"/>
                </a:cubicBezTo>
                <a:cubicBezTo>
                  <a:pt x="183315" y="17060"/>
                  <a:pt x="182726" y="17065"/>
                  <a:pt x="182137" y="17065"/>
                </a:cubicBezTo>
                <a:cubicBezTo>
                  <a:pt x="148201" y="17065"/>
                  <a:pt x="114896" y="1"/>
                  <a:pt x="81727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210" name="Google Shape;210;p53"/>
          <p:cNvGrpSpPr/>
          <p:nvPr/>
        </p:nvGrpSpPr>
        <p:grpSpPr>
          <a:xfrm rot="-1268764">
            <a:off x="1408965" y="1448763"/>
            <a:ext cx="369409" cy="481575"/>
            <a:chOff x="1980954" y="4639503"/>
            <a:chExt cx="143371" cy="159996"/>
          </a:xfrm>
        </p:grpSpPr>
        <p:sp>
          <p:nvSpPr>
            <p:cNvPr id="211" name="Google Shape;211;p53"/>
            <p:cNvSpPr/>
            <p:nvPr/>
          </p:nvSpPr>
          <p:spPr>
            <a:xfrm>
              <a:off x="2036940" y="4639503"/>
              <a:ext cx="31376" cy="159996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12" name="Google Shape;212;p53"/>
            <p:cNvSpPr/>
            <p:nvPr/>
          </p:nvSpPr>
          <p:spPr>
            <a:xfrm rot="10677359">
              <a:off x="1981201" y="4711310"/>
              <a:ext cx="142877" cy="16395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213" name="Google Shape;213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214" name="Google Shape;214;p53"/>
          <p:cNvSpPr txBox="1">
            <a:spLocks noGrp="1"/>
          </p:cNvSpPr>
          <p:nvPr>
            <p:ph type="title"/>
          </p:nvPr>
        </p:nvSpPr>
        <p:spPr>
          <a:xfrm>
            <a:off x="1774750" y="1295050"/>
            <a:ext cx="1872000" cy="7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None/>
              <a:defRPr sz="45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53"/>
          <p:cNvSpPr txBox="1">
            <a:spLocks noGrp="1"/>
          </p:cNvSpPr>
          <p:nvPr>
            <p:ph type="title" idx="2"/>
          </p:nvPr>
        </p:nvSpPr>
        <p:spPr>
          <a:xfrm>
            <a:off x="1774750" y="2166900"/>
            <a:ext cx="5400600" cy="7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Lora"/>
              <a:buNone/>
              <a:defRPr sz="40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216" name="Google Shape;216;p53"/>
          <p:cNvSpPr txBox="1">
            <a:spLocks noGrp="1"/>
          </p:cNvSpPr>
          <p:nvPr>
            <p:ph type="subTitle" idx="1"/>
          </p:nvPr>
        </p:nvSpPr>
        <p:spPr>
          <a:xfrm>
            <a:off x="1774750" y="2983625"/>
            <a:ext cx="4926900" cy="3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53"/>
          <p:cNvSpPr/>
          <p:nvPr/>
        </p:nvSpPr>
        <p:spPr>
          <a:xfrm rot="-2392280">
            <a:off x="5274997" y="147151"/>
            <a:ext cx="6298013" cy="5654676"/>
          </a:xfrm>
          <a:custGeom>
            <a:avLst/>
            <a:gdLst/>
            <a:ahLst/>
            <a:cxnLst/>
            <a:rect l="l" t="t" r="r" b="b"/>
            <a:pathLst>
              <a:path w="289526" h="198211" extrusionOk="0">
                <a:moveTo>
                  <a:pt x="224720" y="1"/>
                </a:moveTo>
                <a:cubicBezTo>
                  <a:pt x="209384" y="1"/>
                  <a:pt x="193951" y="4185"/>
                  <a:pt x="180056" y="10954"/>
                </a:cubicBezTo>
                <a:cubicBezTo>
                  <a:pt x="160636" y="20459"/>
                  <a:pt x="143899" y="34740"/>
                  <a:pt x="128527" y="50021"/>
                </a:cubicBezTo>
                <a:cubicBezTo>
                  <a:pt x="119431" y="59071"/>
                  <a:pt x="110517" y="68713"/>
                  <a:pt x="99192" y="74625"/>
                </a:cubicBezTo>
                <a:cubicBezTo>
                  <a:pt x="86458" y="81311"/>
                  <a:pt x="71768" y="82675"/>
                  <a:pt x="57533" y="84722"/>
                </a:cubicBezTo>
                <a:cubicBezTo>
                  <a:pt x="43343" y="86723"/>
                  <a:pt x="28562" y="89770"/>
                  <a:pt x="17374" y="98866"/>
                </a:cubicBezTo>
                <a:cubicBezTo>
                  <a:pt x="6186" y="107962"/>
                  <a:pt x="1" y="129656"/>
                  <a:pt x="7141" y="142254"/>
                </a:cubicBezTo>
                <a:cubicBezTo>
                  <a:pt x="14100" y="154579"/>
                  <a:pt x="26925" y="160810"/>
                  <a:pt x="40614" y="164403"/>
                </a:cubicBezTo>
                <a:cubicBezTo>
                  <a:pt x="54304" y="167996"/>
                  <a:pt x="68630" y="167814"/>
                  <a:pt x="82729" y="168905"/>
                </a:cubicBezTo>
                <a:cubicBezTo>
                  <a:pt x="104923" y="170588"/>
                  <a:pt x="126799" y="175454"/>
                  <a:pt x="147628" y="183368"/>
                </a:cubicBezTo>
                <a:cubicBezTo>
                  <a:pt x="162318" y="188916"/>
                  <a:pt x="176690" y="196057"/>
                  <a:pt x="192290" y="197785"/>
                </a:cubicBezTo>
                <a:cubicBezTo>
                  <a:pt x="194935" y="198077"/>
                  <a:pt x="197582" y="198211"/>
                  <a:pt x="200227" y="198211"/>
                </a:cubicBezTo>
                <a:cubicBezTo>
                  <a:pt x="213226" y="198211"/>
                  <a:pt x="226186" y="194985"/>
                  <a:pt x="238770" y="191509"/>
                </a:cubicBezTo>
                <a:cubicBezTo>
                  <a:pt x="251550" y="188007"/>
                  <a:pt x="264830" y="183914"/>
                  <a:pt x="274199" y="174590"/>
                </a:cubicBezTo>
                <a:cubicBezTo>
                  <a:pt x="286342" y="162493"/>
                  <a:pt x="289526" y="143937"/>
                  <a:pt x="288116" y="126927"/>
                </a:cubicBezTo>
                <a:cubicBezTo>
                  <a:pt x="286706" y="109872"/>
                  <a:pt x="281385" y="93409"/>
                  <a:pt x="279020" y="76490"/>
                </a:cubicBezTo>
                <a:cubicBezTo>
                  <a:pt x="276973" y="61891"/>
                  <a:pt x="277110" y="46837"/>
                  <a:pt x="272471" y="32829"/>
                </a:cubicBezTo>
                <a:cubicBezTo>
                  <a:pt x="267877" y="18822"/>
                  <a:pt x="257235" y="5496"/>
                  <a:pt x="242863" y="2085"/>
                </a:cubicBezTo>
                <a:cubicBezTo>
                  <a:pt x="236899" y="662"/>
                  <a:pt x="230817" y="1"/>
                  <a:pt x="224720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8" name="Google Shape;218;p53"/>
          <p:cNvSpPr/>
          <p:nvPr/>
        </p:nvSpPr>
        <p:spPr>
          <a:xfrm rot="-3747520">
            <a:off x="4157938" y="1924038"/>
            <a:ext cx="6134255" cy="1447837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219" name="Google Shape;219;p53"/>
          <p:cNvGrpSpPr/>
          <p:nvPr/>
        </p:nvGrpSpPr>
        <p:grpSpPr>
          <a:xfrm rot="544902">
            <a:off x="6765124" y="266293"/>
            <a:ext cx="382812" cy="544394"/>
            <a:chOff x="1361275" y="244825"/>
            <a:chExt cx="4833925" cy="5166575"/>
          </a:xfrm>
        </p:grpSpPr>
        <p:sp>
          <p:nvSpPr>
            <p:cNvPr id="220" name="Google Shape;220;p53"/>
            <p:cNvSpPr/>
            <p:nvPr/>
          </p:nvSpPr>
          <p:spPr>
            <a:xfrm>
              <a:off x="3252800" y="2793500"/>
              <a:ext cx="2769775" cy="933175"/>
            </a:xfrm>
            <a:custGeom>
              <a:avLst/>
              <a:gdLst/>
              <a:ahLst/>
              <a:cxnLst/>
              <a:rect l="l" t="t" r="r" b="b"/>
              <a:pathLst>
                <a:path w="110791" h="37327" extrusionOk="0">
                  <a:moveTo>
                    <a:pt x="109540" y="0"/>
                  </a:moveTo>
                  <a:cubicBezTo>
                    <a:pt x="109302" y="0"/>
                    <a:pt x="109044" y="99"/>
                    <a:pt x="108806" y="338"/>
                  </a:cubicBezTo>
                  <a:lnTo>
                    <a:pt x="108806" y="20"/>
                  </a:lnTo>
                  <a:cubicBezTo>
                    <a:pt x="97694" y="10498"/>
                    <a:pt x="84994" y="19070"/>
                    <a:pt x="71024" y="25103"/>
                  </a:cubicBezTo>
                  <a:cubicBezTo>
                    <a:pt x="57054" y="31453"/>
                    <a:pt x="42131" y="34628"/>
                    <a:pt x="27209" y="35263"/>
                  </a:cubicBezTo>
                  <a:cubicBezTo>
                    <a:pt x="25818" y="35314"/>
                    <a:pt x="24427" y="35340"/>
                    <a:pt x="23037" y="35340"/>
                  </a:cubicBezTo>
                  <a:cubicBezTo>
                    <a:pt x="15862" y="35340"/>
                    <a:pt x="8724" y="34636"/>
                    <a:pt x="1809" y="33040"/>
                  </a:cubicBezTo>
                  <a:cubicBezTo>
                    <a:pt x="1712" y="33016"/>
                    <a:pt x="1618" y="33004"/>
                    <a:pt x="1529" y="33004"/>
                  </a:cubicBezTo>
                  <a:cubicBezTo>
                    <a:pt x="453" y="33004"/>
                    <a:pt x="1" y="34652"/>
                    <a:pt x="1174" y="34945"/>
                  </a:cubicBezTo>
                  <a:cubicBezTo>
                    <a:pt x="8635" y="36533"/>
                    <a:pt x="16255" y="37326"/>
                    <a:pt x="23915" y="37326"/>
                  </a:cubicBezTo>
                  <a:cubicBezTo>
                    <a:pt x="31574" y="37326"/>
                    <a:pt x="39274" y="36533"/>
                    <a:pt x="46894" y="34945"/>
                  </a:cubicBezTo>
                  <a:cubicBezTo>
                    <a:pt x="62134" y="31770"/>
                    <a:pt x="76421" y="25738"/>
                    <a:pt x="89756" y="17483"/>
                  </a:cubicBezTo>
                  <a:cubicBezTo>
                    <a:pt x="97059" y="12720"/>
                    <a:pt x="104044" y="7640"/>
                    <a:pt x="110076" y="1608"/>
                  </a:cubicBezTo>
                  <a:cubicBezTo>
                    <a:pt x="110790" y="893"/>
                    <a:pt x="110255" y="0"/>
                    <a:pt x="109540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21" name="Google Shape;221;p53"/>
            <p:cNvSpPr/>
            <p:nvPr/>
          </p:nvSpPr>
          <p:spPr>
            <a:xfrm>
              <a:off x="1586550" y="1832125"/>
              <a:ext cx="1699700" cy="1751375"/>
            </a:xfrm>
            <a:custGeom>
              <a:avLst/>
              <a:gdLst/>
              <a:ahLst/>
              <a:cxnLst/>
              <a:rect l="l" t="t" r="r" b="b"/>
              <a:pathLst>
                <a:path w="67988" h="70055" extrusionOk="0">
                  <a:moveTo>
                    <a:pt x="1255" y="0"/>
                  </a:moveTo>
                  <a:cubicBezTo>
                    <a:pt x="653" y="0"/>
                    <a:pt x="0" y="543"/>
                    <a:pt x="196" y="1328"/>
                  </a:cubicBezTo>
                  <a:cubicBezTo>
                    <a:pt x="3054" y="13393"/>
                    <a:pt x="8451" y="24823"/>
                    <a:pt x="16389" y="34665"/>
                  </a:cubicBezTo>
                  <a:cubicBezTo>
                    <a:pt x="24644" y="44508"/>
                    <a:pt x="35121" y="52763"/>
                    <a:pt x="46551" y="58795"/>
                  </a:cubicBezTo>
                  <a:cubicBezTo>
                    <a:pt x="52901" y="62923"/>
                    <a:pt x="59886" y="66098"/>
                    <a:pt x="66236" y="69908"/>
                  </a:cubicBezTo>
                  <a:cubicBezTo>
                    <a:pt x="66441" y="70010"/>
                    <a:pt x="66630" y="70055"/>
                    <a:pt x="66798" y="70055"/>
                  </a:cubicBezTo>
                  <a:cubicBezTo>
                    <a:pt x="67670" y="70055"/>
                    <a:pt x="67987" y="68852"/>
                    <a:pt x="67189" y="68320"/>
                  </a:cubicBezTo>
                  <a:cubicBezTo>
                    <a:pt x="56076" y="61653"/>
                    <a:pt x="44329" y="55938"/>
                    <a:pt x="33851" y="48318"/>
                  </a:cubicBezTo>
                  <a:cubicBezTo>
                    <a:pt x="23374" y="41015"/>
                    <a:pt x="15119" y="31490"/>
                    <a:pt x="9404" y="20378"/>
                  </a:cubicBezTo>
                  <a:cubicBezTo>
                    <a:pt x="6229" y="14028"/>
                    <a:pt x="3689" y="7360"/>
                    <a:pt x="2101" y="693"/>
                  </a:cubicBezTo>
                  <a:cubicBezTo>
                    <a:pt x="1980" y="207"/>
                    <a:pt x="1627" y="0"/>
                    <a:pt x="1255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22" name="Google Shape;222;p53"/>
            <p:cNvSpPr/>
            <p:nvPr/>
          </p:nvSpPr>
          <p:spPr>
            <a:xfrm>
              <a:off x="2210575" y="1484300"/>
              <a:ext cx="1010725" cy="2142275"/>
            </a:xfrm>
            <a:custGeom>
              <a:avLst/>
              <a:gdLst/>
              <a:ahLst/>
              <a:cxnLst/>
              <a:rect l="l" t="t" r="r" b="b"/>
              <a:pathLst>
                <a:path w="40429" h="85691" extrusionOk="0">
                  <a:moveTo>
                    <a:pt x="1905" y="1"/>
                  </a:moveTo>
                  <a:cubicBezTo>
                    <a:pt x="1429" y="1"/>
                    <a:pt x="953" y="318"/>
                    <a:pt x="953" y="953"/>
                  </a:cubicBezTo>
                  <a:cubicBezTo>
                    <a:pt x="635" y="13653"/>
                    <a:pt x="0" y="26988"/>
                    <a:pt x="3493" y="39371"/>
                  </a:cubicBezTo>
                  <a:cubicBezTo>
                    <a:pt x="5080" y="45403"/>
                    <a:pt x="7938" y="50801"/>
                    <a:pt x="11748" y="55563"/>
                  </a:cubicBezTo>
                  <a:cubicBezTo>
                    <a:pt x="15875" y="60643"/>
                    <a:pt x="20320" y="65088"/>
                    <a:pt x="25083" y="69216"/>
                  </a:cubicBezTo>
                  <a:cubicBezTo>
                    <a:pt x="30163" y="73978"/>
                    <a:pt x="34608" y="79058"/>
                    <a:pt x="38418" y="85091"/>
                  </a:cubicBezTo>
                  <a:cubicBezTo>
                    <a:pt x="38629" y="85514"/>
                    <a:pt x="38947" y="85690"/>
                    <a:pt x="39253" y="85690"/>
                  </a:cubicBezTo>
                  <a:cubicBezTo>
                    <a:pt x="39864" y="85690"/>
                    <a:pt x="40429" y="84985"/>
                    <a:pt x="40005" y="84138"/>
                  </a:cubicBezTo>
                  <a:cubicBezTo>
                    <a:pt x="33973" y="73343"/>
                    <a:pt x="23813" y="66358"/>
                    <a:pt x="15875" y="57151"/>
                  </a:cubicBezTo>
                  <a:cubicBezTo>
                    <a:pt x="11430" y="52706"/>
                    <a:pt x="8255" y="46991"/>
                    <a:pt x="6033" y="41276"/>
                  </a:cubicBezTo>
                  <a:cubicBezTo>
                    <a:pt x="4128" y="35243"/>
                    <a:pt x="3175" y="28893"/>
                    <a:pt x="2858" y="22861"/>
                  </a:cubicBezTo>
                  <a:cubicBezTo>
                    <a:pt x="2540" y="15558"/>
                    <a:pt x="2540" y="8256"/>
                    <a:pt x="2858" y="953"/>
                  </a:cubicBezTo>
                  <a:cubicBezTo>
                    <a:pt x="2858" y="318"/>
                    <a:pt x="2382" y="1"/>
                    <a:pt x="190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23" name="Google Shape;223;p53"/>
            <p:cNvSpPr/>
            <p:nvPr/>
          </p:nvSpPr>
          <p:spPr>
            <a:xfrm>
              <a:off x="2869375" y="471900"/>
              <a:ext cx="425175" cy="3093775"/>
            </a:xfrm>
            <a:custGeom>
              <a:avLst/>
              <a:gdLst/>
              <a:ahLst/>
              <a:cxnLst/>
              <a:rect l="l" t="t" r="r" b="b"/>
              <a:pathLst>
                <a:path w="17007" h="123751" extrusionOk="0">
                  <a:moveTo>
                    <a:pt x="15935" y="1"/>
                  </a:moveTo>
                  <a:cubicBezTo>
                    <a:pt x="15507" y="1"/>
                    <a:pt x="15063" y="252"/>
                    <a:pt x="14923" y="809"/>
                  </a:cubicBezTo>
                  <a:cubicBezTo>
                    <a:pt x="8256" y="16367"/>
                    <a:pt x="4128" y="32877"/>
                    <a:pt x="2223" y="49704"/>
                  </a:cubicBezTo>
                  <a:cubicBezTo>
                    <a:pt x="1" y="65897"/>
                    <a:pt x="636" y="82089"/>
                    <a:pt x="4446" y="97964"/>
                  </a:cubicBezTo>
                  <a:cubicBezTo>
                    <a:pt x="6668" y="106854"/>
                    <a:pt x="10161" y="115427"/>
                    <a:pt x="14606" y="123364"/>
                  </a:cubicBezTo>
                  <a:cubicBezTo>
                    <a:pt x="14786" y="123634"/>
                    <a:pt x="15042" y="123751"/>
                    <a:pt x="15303" y="123751"/>
                  </a:cubicBezTo>
                  <a:cubicBezTo>
                    <a:pt x="15962" y="123751"/>
                    <a:pt x="16648" y="123004"/>
                    <a:pt x="16193" y="122094"/>
                  </a:cubicBezTo>
                  <a:cubicBezTo>
                    <a:pt x="8573" y="108442"/>
                    <a:pt x="4128" y="92884"/>
                    <a:pt x="3176" y="76692"/>
                  </a:cubicBezTo>
                  <a:cubicBezTo>
                    <a:pt x="2223" y="60499"/>
                    <a:pt x="3811" y="43989"/>
                    <a:pt x="7938" y="27797"/>
                  </a:cubicBezTo>
                  <a:cubicBezTo>
                    <a:pt x="10161" y="18907"/>
                    <a:pt x="13018" y="10017"/>
                    <a:pt x="16828" y="1127"/>
                  </a:cubicBezTo>
                  <a:cubicBezTo>
                    <a:pt x="17007" y="413"/>
                    <a:pt x="16484" y="1"/>
                    <a:pt x="1593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24" name="Google Shape;224;p53"/>
            <p:cNvSpPr/>
            <p:nvPr/>
          </p:nvSpPr>
          <p:spPr>
            <a:xfrm>
              <a:off x="3078175" y="651750"/>
              <a:ext cx="2833925" cy="3016275"/>
            </a:xfrm>
            <a:custGeom>
              <a:avLst/>
              <a:gdLst/>
              <a:ahLst/>
              <a:cxnLst/>
              <a:rect l="l" t="t" r="r" b="b"/>
              <a:pathLst>
                <a:path w="113357" h="120651" extrusionOk="0">
                  <a:moveTo>
                    <a:pt x="112181" y="0"/>
                  </a:moveTo>
                  <a:cubicBezTo>
                    <a:pt x="111875" y="0"/>
                    <a:pt x="111558" y="177"/>
                    <a:pt x="111346" y="600"/>
                  </a:cubicBezTo>
                  <a:lnTo>
                    <a:pt x="111346" y="918"/>
                  </a:lnTo>
                  <a:cubicBezTo>
                    <a:pt x="101821" y="21873"/>
                    <a:pt x="90391" y="41875"/>
                    <a:pt x="77374" y="60925"/>
                  </a:cubicBezTo>
                  <a:cubicBezTo>
                    <a:pt x="71024" y="69815"/>
                    <a:pt x="64039" y="78070"/>
                    <a:pt x="56419" y="86008"/>
                  </a:cubicBezTo>
                  <a:cubicBezTo>
                    <a:pt x="49434" y="93310"/>
                    <a:pt x="41496" y="99978"/>
                    <a:pt x="32606" y="106010"/>
                  </a:cubicBezTo>
                  <a:cubicBezTo>
                    <a:pt x="23399" y="112360"/>
                    <a:pt x="12604" y="116805"/>
                    <a:pt x="1174" y="118710"/>
                  </a:cubicBezTo>
                  <a:cubicBezTo>
                    <a:pt x="1" y="119003"/>
                    <a:pt x="453" y="120651"/>
                    <a:pt x="1529" y="120651"/>
                  </a:cubicBezTo>
                  <a:cubicBezTo>
                    <a:pt x="1618" y="120651"/>
                    <a:pt x="1712" y="120639"/>
                    <a:pt x="1809" y="120615"/>
                  </a:cubicBezTo>
                  <a:cubicBezTo>
                    <a:pt x="22446" y="117123"/>
                    <a:pt x="40226" y="104740"/>
                    <a:pt x="54831" y="90453"/>
                  </a:cubicBezTo>
                  <a:cubicBezTo>
                    <a:pt x="70706" y="74578"/>
                    <a:pt x="84041" y="56163"/>
                    <a:pt x="95154" y="36478"/>
                  </a:cubicBezTo>
                  <a:cubicBezTo>
                    <a:pt x="101504" y="25048"/>
                    <a:pt x="107219" y="13300"/>
                    <a:pt x="112934" y="1553"/>
                  </a:cubicBezTo>
                  <a:cubicBezTo>
                    <a:pt x="113357" y="706"/>
                    <a:pt x="112792" y="0"/>
                    <a:pt x="11218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25" name="Google Shape;225;p53"/>
            <p:cNvSpPr/>
            <p:nvPr/>
          </p:nvSpPr>
          <p:spPr>
            <a:xfrm>
              <a:off x="3250375" y="2650625"/>
              <a:ext cx="2168950" cy="929450"/>
            </a:xfrm>
            <a:custGeom>
              <a:avLst/>
              <a:gdLst/>
              <a:ahLst/>
              <a:cxnLst/>
              <a:rect l="l" t="t" r="r" b="b"/>
              <a:pathLst>
                <a:path w="86758" h="37178" extrusionOk="0">
                  <a:moveTo>
                    <a:pt x="85507" y="0"/>
                  </a:moveTo>
                  <a:cubicBezTo>
                    <a:pt x="85269" y="0"/>
                    <a:pt x="85011" y="99"/>
                    <a:pt x="84773" y="338"/>
                  </a:cubicBezTo>
                  <a:cubicBezTo>
                    <a:pt x="63133" y="22605"/>
                    <a:pt x="33439" y="35268"/>
                    <a:pt x="2422" y="35268"/>
                  </a:cubicBezTo>
                  <a:cubicBezTo>
                    <a:pt x="2038" y="35268"/>
                    <a:pt x="1655" y="35266"/>
                    <a:pt x="1271" y="35263"/>
                  </a:cubicBezTo>
                  <a:cubicBezTo>
                    <a:pt x="1" y="35263"/>
                    <a:pt x="1" y="37168"/>
                    <a:pt x="1271" y="37168"/>
                  </a:cubicBezTo>
                  <a:cubicBezTo>
                    <a:pt x="1767" y="37174"/>
                    <a:pt x="2263" y="37177"/>
                    <a:pt x="2759" y="37177"/>
                  </a:cubicBezTo>
                  <a:cubicBezTo>
                    <a:pt x="27013" y="37177"/>
                    <a:pt x="50884" y="29579"/>
                    <a:pt x="70486" y="15578"/>
                  </a:cubicBezTo>
                  <a:cubicBezTo>
                    <a:pt x="76201" y="11450"/>
                    <a:pt x="81281" y="6688"/>
                    <a:pt x="86043" y="1608"/>
                  </a:cubicBezTo>
                  <a:cubicBezTo>
                    <a:pt x="86757" y="893"/>
                    <a:pt x="86222" y="0"/>
                    <a:pt x="85507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26" name="Google Shape;226;p53"/>
            <p:cNvSpPr/>
            <p:nvPr/>
          </p:nvSpPr>
          <p:spPr>
            <a:xfrm>
              <a:off x="3201800" y="1545900"/>
              <a:ext cx="1069375" cy="1980300"/>
            </a:xfrm>
            <a:custGeom>
              <a:avLst/>
              <a:gdLst/>
              <a:ahLst/>
              <a:cxnLst/>
              <a:rect l="l" t="t" r="r" b="b"/>
              <a:pathLst>
                <a:path w="42775" h="79212" extrusionOk="0">
                  <a:moveTo>
                    <a:pt x="41578" y="0"/>
                  </a:moveTo>
                  <a:cubicBezTo>
                    <a:pt x="41187" y="0"/>
                    <a:pt x="40806" y="204"/>
                    <a:pt x="40679" y="712"/>
                  </a:cubicBezTo>
                  <a:cubicBezTo>
                    <a:pt x="33694" y="22302"/>
                    <a:pt x="23851" y="42939"/>
                    <a:pt x="11469" y="61989"/>
                  </a:cubicBezTo>
                  <a:cubicBezTo>
                    <a:pt x="7976" y="67387"/>
                    <a:pt x="4484" y="72784"/>
                    <a:pt x="674" y="77864"/>
                  </a:cubicBezTo>
                  <a:cubicBezTo>
                    <a:pt x="0" y="78538"/>
                    <a:pt x="597" y="79211"/>
                    <a:pt x="1341" y="79211"/>
                  </a:cubicBezTo>
                  <a:cubicBezTo>
                    <a:pt x="1649" y="79211"/>
                    <a:pt x="1982" y="79095"/>
                    <a:pt x="2261" y="78817"/>
                  </a:cubicBezTo>
                  <a:cubicBezTo>
                    <a:pt x="16231" y="60719"/>
                    <a:pt x="27344" y="40717"/>
                    <a:pt x="35916" y="19444"/>
                  </a:cubicBezTo>
                  <a:cubicBezTo>
                    <a:pt x="38456" y="13412"/>
                    <a:pt x="40361" y="7379"/>
                    <a:pt x="42584" y="1029"/>
                  </a:cubicBezTo>
                  <a:cubicBezTo>
                    <a:pt x="42774" y="458"/>
                    <a:pt x="42165" y="0"/>
                    <a:pt x="41578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27" name="Google Shape;227;p53"/>
            <p:cNvSpPr/>
            <p:nvPr/>
          </p:nvSpPr>
          <p:spPr>
            <a:xfrm>
              <a:off x="3147200" y="1300300"/>
              <a:ext cx="454325" cy="2311275"/>
            </a:xfrm>
            <a:custGeom>
              <a:avLst/>
              <a:gdLst/>
              <a:ahLst/>
              <a:cxnLst/>
              <a:rect l="l" t="t" r="r" b="b"/>
              <a:pathLst>
                <a:path w="18173" h="92451" extrusionOk="0">
                  <a:moveTo>
                    <a:pt x="16946" y="1"/>
                  </a:moveTo>
                  <a:cubicBezTo>
                    <a:pt x="16546" y="1"/>
                    <a:pt x="16118" y="208"/>
                    <a:pt x="15875" y="693"/>
                  </a:cubicBezTo>
                  <a:cubicBezTo>
                    <a:pt x="7938" y="23236"/>
                    <a:pt x="2858" y="47048"/>
                    <a:pt x="953" y="70861"/>
                  </a:cubicBezTo>
                  <a:cubicBezTo>
                    <a:pt x="318" y="77846"/>
                    <a:pt x="0" y="84831"/>
                    <a:pt x="0" y="91498"/>
                  </a:cubicBezTo>
                  <a:cubicBezTo>
                    <a:pt x="0" y="92133"/>
                    <a:pt x="477" y="92451"/>
                    <a:pt x="953" y="92451"/>
                  </a:cubicBezTo>
                  <a:cubicBezTo>
                    <a:pt x="1429" y="92451"/>
                    <a:pt x="1905" y="92133"/>
                    <a:pt x="1905" y="91498"/>
                  </a:cubicBezTo>
                  <a:cubicBezTo>
                    <a:pt x="2223" y="67368"/>
                    <a:pt x="5715" y="43556"/>
                    <a:pt x="11748" y="20378"/>
                  </a:cubicBezTo>
                  <a:cubicBezTo>
                    <a:pt x="13653" y="14028"/>
                    <a:pt x="15558" y="7678"/>
                    <a:pt x="17780" y="1328"/>
                  </a:cubicBezTo>
                  <a:cubicBezTo>
                    <a:pt x="18173" y="543"/>
                    <a:pt x="17595" y="1"/>
                    <a:pt x="16946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28" name="Google Shape;228;p53"/>
            <p:cNvSpPr/>
            <p:nvPr/>
          </p:nvSpPr>
          <p:spPr>
            <a:xfrm>
              <a:off x="3176950" y="1208525"/>
              <a:ext cx="1895950" cy="2300350"/>
            </a:xfrm>
            <a:custGeom>
              <a:avLst/>
              <a:gdLst/>
              <a:ahLst/>
              <a:cxnLst/>
              <a:rect l="l" t="t" r="r" b="b"/>
              <a:pathLst>
                <a:path w="75838" h="92014" extrusionOk="0">
                  <a:moveTo>
                    <a:pt x="74761" y="0"/>
                  </a:moveTo>
                  <a:cubicBezTo>
                    <a:pt x="74389" y="0"/>
                    <a:pt x="73991" y="178"/>
                    <a:pt x="73740" y="554"/>
                  </a:cubicBezTo>
                  <a:cubicBezTo>
                    <a:pt x="69930" y="14207"/>
                    <a:pt x="62945" y="26907"/>
                    <a:pt x="53420" y="37702"/>
                  </a:cubicBezTo>
                  <a:cubicBezTo>
                    <a:pt x="43578" y="49767"/>
                    <a:pt x="32465" y="60879"/>
                    <a:pt x="21035" y="71357"/>
                  </a:cubicBezTo>
                  <a:cubicBezTo>
                    <a:pt x="14368" y="77707"/>
                    <a:pt x="7383" y="84057"/>
                    <a:pt x="715" y="90407"/>
                  </a:cubicBezTo>
                  <a:cubicBezTo>
                    <a:pt x="1" y="91121"/>
                    <a:pt x="537" y="92014"/>
                    <a:pt x="1251" y="92014"/>
                  </a:cubicBezTo>
                  <a:cubicBezTo>
                    <a:pt x="1489" y="92014"/>
                    <a:pt x="1747" y="91915"/>
                    <a:pt x="1985" y="91677"/>
                  </a:cubicBezTo>
                  <a:cubicBezTo>
                    <a:pt x="14050" y="80247"/>
                    <a:pt x="26433" y="69134"/>
                    <a:pt x="38180" y="57387"/>
                  </a:cubicBezTo>
                  <a:cubicBezTo>
                    <a:pt x="48975" y="47227"/>
                    <a:pt x="58500" y="35797"/>
                    <a:pt x="66120" y="23414"/>
                  </a:cubicBezTo>
                  <a:cubicBezTo>
                    <a:pt x="70565" y="16429"/>
                    <a:pt x="73740" y="8809"/>
                    <a:pt x="75645" y="1189"/>
                  </a:cubicBezTo>
                  <a:cubicBezTo>
                    <a:pt x="75837" y="420"/>
                    <a:pt x="75331" y="0"/>
                    <a:pt x="7476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29" name="Google Shape;229;p53"/>
            <p:cNvSpPr/>
            <p:nvPr/>
          </p:nvSpPr>
          <p:spPr>
            <a:xfrm>
              <a:off x="2901125" y="3202575"/>
              <a:ext cx="682650" cy="750800"/>
            </a:xfrm>
            <a:custGeom>
              <a:avLst/>
              <a:gdLst/>
              <a:ahLst/>
              <a:cxnLst/>
              <a:rect l="l" t="t" r="r" b="b"/>
              <a:pathLst>
                <a:path w="27306" h="30032" extrusionOk="0">
                  <a:moveTo>
                    <a:pt x="3238" y="1"/>
                  </a:moveTo>
                  <a:cubicBezTo>
                    <a:pt x="2262" y="1"/>
                    <a:pt x="1048" y="836"/>
                    <a:pt x="636" y="2072"/>
                  </a:cubicBezTo>
                  <a:cubicBezTo>
                    <a:pt x="1" y="3977"/>
                    <a:pt x="1" y="6200"/>
                    <a:pt x="953" y="7787"/>
                  </a:cubicBezTo>
                  <a:cubicBezTo>
                    <a:pt x="3811" y="13502"/>
                    <a:pt x="5716" y="19217"/>
                    <a:pt x="6668" y="25567"/>
                  </a:cubicBezTo>
                  <a:cubicBezTo>
                    <a:pt x="6668" y="26837"/>
                    <a:pt x="6351" y="28742"/>
                    <a:pt x="7938" y="29695"/>
                  </a:cubicBezTo>
                  <a:cubicBezTo>
                    <a:pt x="8256" y="29933"/>
                    <a:pt x="8613" y="30032"/>
                    <a:pt x="8990" y="30032"/>
                  </a:cubicBezTo>
                  <a:cubicBezTo>
                    <a:pt x="10121" y="30032"/>
                    <a:pt x="11431" y="29139"/>
                    <a:pt x="12383" y="28425"/>
                  </a:cubicBezTo>
                  <a:cubicBezTo>
                    <a:pt x="17463" y="26202"/>
                    <a:pt x="22226" y="23345"/>
                    <a:pt x="26988" y="19852"/>
                  </a:cubicBezTo>
                  <a:cubicBezTo>
                    <a:pt x="26988" y="19535"/>
                    <a:pt x="26988" y="19535"/>
                    <a:pt x="26988" y="19217"/>
                  </a:cubicBezTo>
                  <a:cubicBezTo>
                    <a:pt x="26988" y="18582"/>
                    <a:pt x="27306" y="17947"/>
                    <a:pt x="26988" y="17630"/>
                  </a:cubicBezTo>
                  <a:cubicBezTo>
                    <a:pt x="20321" y="11280"/>
                    <a:pt x="12383" y="6200"/>
                    <a:pt x="3493" y="2707"/>
                  </a:cubicBezTo>
                  <a:lnTo>
                    <a:pt x="4446" y="802"/>
                  </a:lnTo>
                  <a:cubicBezTo>
                    <a:pt x="4223" y="245"/>
                    <a:pt x="3765" y="1"/>
                    <a:pt x="3238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30" name="Google Shape;230;p53"/>
            <p:cNvSpPr/>
            <p:nvPr/>
          </p:nvSpPr>
          <p:spPr>
            <a:xfrm>
              <a:off x="1403375" y="3677575"/>
              <a:ext cx="1897825" cy="1733825"/>
            </a:xfrm>
            <a:custGeom>
              <a:avLst/>
              <a:gdLst/>
              <a:ahLst/>
              <a:cxnLst/>
              <a:rect l="l" t="t" r="r" b="b"/>
              <a:pathLst>
                <a:path w="75913" h="69353" extrusionOk="0">
                  <a:moveTo>
                    <a:pt x="74626" y="0"/>
                  </a:moveTo>
                  <a:cubicBezTo>
                    <a:pt x="74349" y="0"/>
                    <a:pt x="74072" y="152"/>
                    <a:pt x="73881" y="535"/>
                  </a:cubicBezTo>
                  <a:lnTo>
                    <a:pt x="73563" y="535"/>
                  </a:lnTo>
                  <a:cubicBezTo>
                    <a:pt x="66261" y="13235"/>
                    <a:pt x="60863" y="27205"/>
                    <a:pt x="53561" y="39905"/>
                  </a:cubicBezTo>
                  <a:cubicBezTo>
                    <a:pt x="47211" y="51017"/>
                    <a:pt x="39273" y="61495"/>
                    <a:pt x="26573" y="65622"/>
                  </a:cubicBezTo>
                  <a:cubicBezTo>
                    <a:pt x="22149" y="66861"/>
                    <a:pt x="17527" y="67508"/>
                    <a:pt x="12872" y="67508"/>
                  </a:cubicBezTo>
                  <a:cubicBezTo>
                    <a:pt x="9177" y="67508"/>
                    <a:pt x="5462" y="67100"/>
                    <a:pt x="1808" y="66257"/>
                  </a:cubicBezTo>
                  <a:cubicBezTo>
                    <a:pt x="1711" y="66233"/>
                    <a:pt x="1618" y="66221"/>
                    <a:pt x="1529" y="66221"/>
                  </a:cubicBezTo>
                  <a:cubicBezTo>
                    <a:pt x="453" y="66221"/>
                    <a:pt x="1" y="67869"/>
                    <a:pt x="1173" y="68162"/>
                  </a:cubicBezTo>
                  <a:cubicBezTo>
                    <a:pt x="4983" y="68956"/>
                    <a:pt x="8873" y="69353"/>
                    <a:pt x="12762" y="69353"/>
                  </a:cubicBezTo>
                  <a:cubicBezTo>
                    <a:pt x="16652" y="69353"/>
                    <a:pt x="20541" y="68956"/>
                    <a:pt x="24351" y="68162"/>
                  </a:cubicBezTo>
                  <a:cubicBezTo>
                    <a:pt x="30701" y="66575"/>
                    <a:pt x="36416" y="63400"/>
                    <a:pt x="41178" y="59272"/>
                  </a:cubicBezTo>
                  <a:cubicBezTo>
                    <a:pt x="51656" y="50065"/>
                    <a:pt x="57688" y="37047"/>
                    <a:pt x="63403" y="24665"/>
                  </a:cubicBezTo>
                  <a:cubicBezTo>
                    <a:pt x="67531" y="16727"/>
                    <a:pt x="71023" y="8790"/>
                    <a:pt x="75468" y="1487"/>
                  </a:cubicBezTo>
                  <a:cubicBezTo>
                    <a:pt x="75912" y="821"/>
                    <a:pt x="75270" y="0"/>
                    <a:pt x="74626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31" name="Google Shape;231;p53"/>
            <p:cNvSpPr/>
            <p:nvPr/>
          </p:nvSpPr>
          <p:spPr>
            <a:xfrm>
              <a:off x="5814200" y="2605475"/>
              <a:ext cx="381000" cy="354750"/>
            </a:xfrm>
            <a:custGeom>
              <a:avLst/>
              <a:gdLst/>
              <a:ahLst/>
              <a:cxnLst/>
              <a:rect l="l" t="t" r="r" b="b"/>
              <a:pathLst>
                <a:path w="15240" h="14190" extrusionOk="0">
                  <a:moveTo>
                    <a:pt x="7407" y="3112"/>
                  </a:moveTo>
                  <a:cubicBezTo>
                    <a:pt x="9080" y="3242"/>
                    <a:pt x="10232" y="4145"/>
                    <a:pt x="11113" y="5319"/>
                  </a:cubicBezTo>
                  <a:cubicBezTo>
                    <a:pt x="11202" y="5587"/>
                    <a:pt x="11266" y="5849"/>
                    <a:pt x="11307" y="6104"/>
                  </a:cubicBezTo>
                  <a:lnTo>
                    <a:pt x="11307" y="6104"/>
                  </a:lnTo>
                  <a:cubicBezTo>
                    <a:pt x="10572" y="4574"/>
                    <a:pt x="9087" y="3391"/>
                    <a:pt x="7407" y="3112"/>
                  </a:cubicBezTo>
                  <a:close/>
                  <a:moveTo>
                    <a:pt x="6106" y="6128"/>
                  </a:moveTo>
                  <a:cubicBezTo>
                    <a:pt x="6282" y="6128"/>
                    <a:pt x="6471" y="6173"/>
                    <a:pt x="6668" y="6271"/>
                  </a:cubicBezTo>
                  <a:cubicBezTo>
                    <a:pt x="7267" y="6571"/>
                    <a:pt x="7583" y="6870"/>
                    <a:pt x="7617" y="7436"/>
                  </a:cubicBezTo>
                  <a:lnTo>
                    <a:pt x="7617" y="7436"/>
                  </a:lnTo>
                  <a:cubicBezTo>
                    <a:pt x="7045" y="7771"/>
                    <a:pt x="6380" y="7938"/>
                    <a:pt x="5715" y="7938"/>
                  </a:cubicBezTo>
                  <a:cubicBezTo>
                    <a:pt x="5490" y="7938"/>
                    <a:pt x="5264" y="7919"/>
                    <a:pt x="5043" y="7880"/>
                  </a:cubicBezTo>
                  <a:lnTo>
                    <a:pt x="5043" y="7880"/>
                  </a:lnTo>
                  <a:cubicBezTo>
                    <a:pt x="4877" y="6912"/>
                    <a:pt x="5374" y="6128"/>
                    <a:pt x="6106" y="6128"/>
                  </a:cubicBezTo>
                  <a:close/>
                  <a:moveTo>
                    <a:pt x="9295" y="6256"/>
                  </a:moveTo>
                  <a:cubicBezTo>
                    <a:pt x="9904" y="7104"/>
                    <a:pt x="9865" y="8397"/>
                    <a:pt x="8890" y="9129"/>
                  </a:cubicBezTo>
                  <a:cubicBezTo>
                    <a:pt x="9208" y="8494"/>
                    <a:pt x="9525" y="7859"/>
                    <a:pt x="9525" y="6906"/>
                  </a:cubicBezTo>
                  <a:cubicBezTo>
                    <a:pt x="9468" y="6678"/>
                    <a:pt x="9391" y="6461"/>
                    <a:pt x="9295" y="6256"/>
                  </a:cubicBezTo>
                  <a:close/>
                  <a:moveTo>
                    <a:pt x="8890" y="9129"/>
                  </a:moveTo>
                  <a:lnTo>
                    <a:pt x="8890" y="9129"/>
                  </a:lnTo>
                  <a:cubicBezTo>
                    <a:pt x="8414" y="9605"/>
                    <a:pt x="7699" y="9922"/>
                    <a:pt x="7025" y="9922"/>
                  </a:cubicBezTo>
                  <a:cubicBezTo>
                    <a:pt x="6770" y="9922"/>
                    <a:pt x="6520" y="9877"/>
                    <a:pt x="6292" y="9778"/>
                  </a:cubicBezTo>
                  <a:lnTo>
                    <a:pt x="6292" y="9778"/>
                  </a:lnTo>
                  <a:cubicBezTo>
                    <a:pt x="6311" y="9773"/>
                    <a:pt x="6331" y="9768"/>
                    <a:pt x="6350" y="9764"/>
                  </a:cubicBezTo>
                  <a:cubicBezTo>
                    <a:pt x="7303" y="9764"/>
                    <a:pt x="7938" y="9446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165" y="424"/>
                    <a:pt x="5980" y="609"/>
                    <a:pt x="5858" y="857"/>
                  </a:cubicBezTo>
                  <a:lnTo>
                    <a:pt x="5858" y="857"/>
                  </a:lnTo>
                  <a:cubicBezTo>
                    <a:pt x="5190" y="923"/>
                    <a:pt x="4561" y="1123"/>
                    <a:pt x="3997" y="1438"/>
                  </a:cubicBezTo>
                  <a:lnTo>
                    <a:pt x="3997" y="1438"/>
                  </a:lnTo>
                  <a:cubicBezTo>
                    <a:pt x="2494" y="2185"/>
                    <a:pt x="1277" y="3608"/>
                    <a:pt x="635" y="5319"/>
                  </a:cubicBezTo>
                  <a:cubicBezTo>
                    <a:pt x="0" y="7859"/>
                    <a:pt x="953" y="10716"/>
                    <a:pt x="2858" y="12621"/>
                  </a:cubicBezTo>
                  <a:cubicBezTo>
                    <a:pt x="3169" y="12843"/>
                    <a:pt x="3499" y="13041"/>
                    <a:pt x="3843" y="13213"/>
                  </a:cubicBezTo>
                  <a:lnTo>
                    <a:pt x="3843" y="13213"/>
                  </a:lnTo>
                  <a:cubicBezTo>
                    <a:pt x="4761" y="13870"/>
                    <a:pt x="5854" y="14189"/>
                    <a:pt x="6969" y="14189"/>
                  </a:cubicBezTo>
                  <a:cubicBezTo>
                    <a:pt x="7297" y="14189"/>
                    <a:pt x="7627" y="14162"/>
                    <a:pt x="7955" y="14107"/>
                  </a:cubicBezTo>
                  <a:lnTo>
                    <a:pt x="7955" y="14107"/>
                  </a:lnTo>
                  <a:cubicBezTo>
                    <a:pt x="8934" y="14086"/>
                    <a:pt x="9904" y="13908"/>
                    <a:pt x="10795" y="13574"/>
                  </a:cubicBezTo>
                  <a:cubicBezTo>
                    <a:pt x="13335" y="12304"/>
                    <a:pt x="15240" y="9446"/>
                    <a:pt x="15240" y="6589"/>
                  </a:cubicBezTo>
                  <a:cubicBezTo>
                    <a:pt x="15240" y="3731"/>
                    <a:pt x="13335" y="874"/>
                    <a:pt x="10478" y="239"/>
                  </a:cubicBezTo>
                  <a:cubicBezTo>
                    <a:pt x="9843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32" name="Google Shape;232;p53"/>
            <p:cNvSpPr/>
            <p:nvPr/>
          </p:nvSpPr>
          <p:spPr>
            <a:xfrm>
              <a:off x="5210950" y="2438775"/>
              <a:ext cx="381025" cy="356250"/>
            </a:xfrm>
            <a:custGeom>
              <a:avLst/>
              <a:gdLst/>
              <a:ahLst/>
              <a:cxnLst/>
              <a:rect l="l" t="t" r="r" b="b"/>
              <a:pathLst>
                <a:path w="15241" h="14250" extrusionOk="0">
                  <a:moveTo>
                    <a:pt x="7178" y="2530"/>
                  </a:moveTo>
                  <a:cubicBezTo>
                    <a:pt x="8448" y="2530"/>
                    <a:pt x="9548" y="3119"/>
                    <a:pt x="10478" y="4049"/>
                  </a:cubicBezTo>
                  <a:cubicBezTo>
                    <a:pt x="10709" y="4306"/>
                    <a:pt x="10899" y="4575"/>
                    <a:pt x="11050" y="4853"/>
                  </a:cubicBezTo>
                  <a:lnTo>
                    <a:pt x="11050" y="4853"/>
                  </a:lnTo>
                  <a:cubicBezTo>
                    <a:pt x="11072" y="4902"/>
                    <a:pt x="11093" y="4952"/>
                    <a:pt x="11113" y="5002"/>
                  </a:cubicBezTo>
                  <a:cubicBezTo>
                    <a:pt x="11142" y="5177"/>
                    <a:pt x="11163" y="5349"/>
                    <a:pt x="11176" y="5519"/>
                  </a:cubicBezTo>
                  <a:lnTo>
                    <a:pt x="11176" y="5519"/>
                  </a:lnTo>
                  <a:cubicBezTo>
                    <a:pt x="10601" y="4243"/>
                    <a:pt x="9435" y="3284"/>
                    <a:pt x="7938" y="3097"/>
                  </a:cubicBezTo>
                  <a:cubicBezTo>
                    <a:pt x="7484" y="2967"/>
                    <a:pt x="7017" y="2903"/>
                    <a:pt x="6550" y="2903"/>
                  </a:cubicBezTo>
                  <a:cubicBezTo>
                    <a:pt x="5951" y="2903"/>
                    <a:pt x="5352" y="3008"/>
                    <a:pt x="4782" y="3212"/>
                  </a:cubicBezTo>
                  <a:lnTo>
                    <a:pt x="4782" y="3212"/>
                  </a:lnTo>
                  <a:cubicBezTo>
                    <a:pt x="5067" y="3013"/>
                    <a:pt x="5380" y="2863"/>
                    <a:pt x="5715" y="2779"/>
                  </a:cubicBezTo>
                  <a:cubicBezTo>
                    <a:pt x="6226" y="2609"/>
                    <a:pt x="6713" y="2530"/>
                    <a:pt x="7178" y="2530"/>
                  </a:cubicBezTo>
                  <a:close/>
                  <a:moveTo>
                    <a:pt x="5834" y="5716"/>
                  </a:moveTo>
                  <a:cubicBezTo>
                    <a:pt x="5953" y="5716"/>
                    <a:pt x="6033" y="5795"/>
                    <a:pt x="6033" y="5954"/>
                  </a:cubicBezTo>
                  <a:cubicBezTo>
                    <a:pt x="6350" y="5954"/>
                    <a:pt x="6668" y="5954"/>
                    <a:pt x="6985" y="6272"/>
                  </a:cubicBezTo>
                  <a:cubicBezTo>
                    <a:pt x="7303" y="6589"/>
                    <a:pt x="7620" y="6907"/>
                    <a:pt x="7620" y="7224"/>
                  </a:cubicBezTo>
                  <a:cubicBezTo>
                    <a:pt x="7705" y="7224"/>
                    <a:pt x="7767" y="7247"/>
                    <a:pt x="7807" y="7286"/>
                  </a:cubicBezTo>
                  <a:lnTo>
                    <a:pt x="7807" y="7286"/>
                  </a:lnTo>
                  <a:cubicBezTo>
                    <a:pt x="7262" y="7532"/>
                    <a:pt x="6614" y="7667"/>
                    <a:pt x="5955" y="7667"/>
                  </a:cubicBezTo>
                  <a:cubicBezTo>
                    <a:pt x="5663" y="7667"/>
                    <a:pt x="5369" y="7640"/>
                    <a:pt x="5081" y="7585"/>
                  </a:cubicBezTo>
                  <a:lnTo>
                    <a:pt x="5081" y="7585"/>
                  </a:lnTo>
                  <a:cubicBezTo>
                    <a:pt x="5080" y="7571"/>
                    <a:pt x="5080" y="7556"/>
                    <a:pt x="5080" y="7542"/>
                  </a:cubicBezTo>
                  <a:cubicBezTo>
                    <a:pt x="4763" y="6907"/>
                    <a:pt x="5080" y="6272"/>
                    <a:pt x="5398" y="5954"/>
                  </a:cubicBezTo>
                  <a:cubicBezTo>
                    <a:pt x="5556" y="5795"/>
                    <a:pt x="5715" y="5716"/>
                    <a:pt x="5834" y="5716"/>
                  </a:cubicBezTo>
                  <a:close/>
                  <a:moveTo>
                    <a:pt x="7856" y="7388"/>
                  </a:moveTo>
                  <a:cubicBezTo>
                    <a:pt x="7873" y="7509"/>
                    <a:pt x="7795" y="7684"/>
                    <a:pt x="7620" y="7859"/>
                  </a:cubicBezTo>
                  <a:lnTo>
                    <a:pt x="7856" y="7388"/>
                  </a:lnTo>
                  <a:close/>
                  <a:moveTo>
                    <a:pt x="8608" y="9226"/>
                  </a:moveTo>
                  <a:cubicBezTo>
                    <a:pt x="8498" y="9310"/>
                    <a:pt x="8379" y="9384"/>
                    <a:pt x="8255" y="9447"/>
                  </a:cubicBezTo>
                  <a:lnTo>
                    <a:pt x="7999" y="9447"/>
                  </a:lnTo>
                  <a:cubicBezTo>
                    <a:pt x="8188" y="9378"/>
                    <a:pt x="8390" y="9303"/>
                    <a:pt x="8608" y="9226"/>
                  </a:cubicBezTo>
                  <a:close/>
                  <a:moveTo>
                    <a:pt x="8414" y="1"/>
                  </a:moveTo>
                  <a:cubicBezTo>
                    <a:pt x="7699" y="1"/>
                    <a:pt x="6985" y="80"/>
                    <a:pt x="6350" y="239"/>
                  </a:cubicBezTo>
                  <a:cubicBezTo>
                    <a:pt x="6234" y="355"/>
                    <a:pt x="6118" y="471"/>
                    <a:pt x="6017" y="603"/>
                  </a:cubicBezTo>
                  <a:lnTo>
                    <a:pt x="6017" y="603"/>
                  </a:lnTo>
                  <a:cubicBezTo>
                    <a:pt x="5005" y="787"/>
                    <a:pt x="4050" y="1257"/>
                    <a:pt x="3261" y="1948"/>
                  </a:cubicBezTo>
                  <a:lnTo>
                    <a:pt x="3261" y="1948"/>
                  </a:lnTo>
                  <a:cubicBezTo>
                    <a:pt x="2241" y="2699"/>
                    <a:pt x="1412" y="3776"/>
                    <a:pt x="953" y="5002"/>
                  </a:cubicBezTo>
                  <a:cubicBezTo>
                    <a:pt x="0" y="7542"/>
                    <a:pt x="635" y="10717"/>
                    <a:pt x="2858" y="12622"/>
                  </a:cubicBezTo>
                  <a:cubicBezTo>
                    <a:pt x="2858" y="12622"/>
                    <a:pt x="2858" y="12622"/>
                    <a:pt x="2858" y="12622"/>
                  </a:cubicBezTo>
                  <a:lnTo>
                    <a:pt x="2858" y="12622"/>
                  </a:lnTo>
                  <a:cubicBezTo>
                    <a:pt x="3641" y="13293"/>
                    <a:pt x="4583" y="13728"/>
                    <a:pt x="5572" y="13926"/>
                  </a:cubicBezTo>
                  <a:lnTo>
                    <a:pt x="5572" y="13926"/>
                  </a:lnTo>
                  <a:cubicBezTo>
                    <a:pt x="6304" y="14136"/>
                    <a:pt x="7064" y="14250"/>
                    <a:pt x="7820" y="14250"/>
                  </a:cubicBezTo>
                  <a:cubicBezTo>
                    <a:pt x="8845" y="14250"/>
                    <a:pt x="9863" y="14040"/>
                    <a:pt x="10795" y="13574"/>
                  </a:cubicBezTo>
                  <a:cubicBezTo>
                    <a:pt x="13653" y="12304"/>
                    <a:pt x="15240" y="9764"/>
                    <a:pt x="15240" y="6589"/>
                  </a:cubicBezTo>
                  <a:cubicBezTo>
                    <a:pt x="15240" y="3732"/>
                    <a:pt x="13335" y="1192"/>
                    <a:pt x="10478" y="239"/>
                  </a:cubicBezTo>
                  <a:cubicBezTo>
                    <a:pt x="9843" y="80"/>
                    <a:pt x="9128" y="1"/>
                    <a:pt x="8414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33" name="Google Shape;233;p53"/>
            <p:cNvSpPr/>
            <p:nvPr/>
          </p:nvSpPr>
          <p:spPr>
            <a:xfrm>
              <a:off x="5814200" y="464325"/>
              <a:ext cx="381000" cy="361500"/>
            </a:xfrm>
            <a:custGeom>
              <a:avLst/>
              <a:gdLst/>
              <a:ahLst/>
              <a:cxnLst/>
              <a:rect l="l" t="t" r="r" b="b"/>
              <a:pathLst>
                <a:path w="15240" h="14460" extrusionOk="0">
                  <a:moveTo>
                    <a:pt x="7856" y="7861"/>
                  </a:moveTo>
                  <a:cubicBezTo>
                    <a:pt x="7873" y="8001"/>
                    <a:pt x="7795" y="8097"/>
                    <a:pt x="7620" y="8097"/>
                  </a:cubicBezTo>
                  <a:lnTo>
                    <a:pt x="7856" y="7861"/>
                  </a:lnTo>
                  <a:close/>
                  <a:moveTo>
                    <a:pt x="6350" y="6192"/>
                  </a:moveTo>
                  <a:cubicBezTo>
                    <a:pt x="6668" y="6510"/>
                    <a:pt x="6985" y="6510"/>
                    <a:pt x="6985" y="6827"/>
                  </a:cubicBezTo>
                  <a:cubicBezTo>
                    <a:pt x="7303" y="7145"/>
                    <a:pt x="7620" y="7145"/>
                    <a:pt x="7620" y="7462"/>
                  </a:cubicBezTo>
                  <a:cubicBezTo>
                    <a:pt x="7747" y="7589"/>
                    <a:pt x="7823" y="7715"/>
                    <a:pt x="7848" y="7822"/>
                  </a:cubicBezTo>
                  <a:lnTo>
                    <a:pt x="7848" y="7822"/>
                  </a:lnTo>
                  <a:cubicBezTo>
                    <a:pt x="7418" y="8018"/>
                    <a:pt x="6923" y="8110"/>
                    <a:pt x="6419" y="8110"/>
                  </a:cubicBezTo>
                  <a:cubicBezTo>
                    <a:pt x="5859" y="8110"/>
                    <a:pt x="5289" y="7996"/>
                    <a:pt x="4788" y="7784"/>
                  </a:cubicBezTo>
                  <a:lnTo>
                    <a:pt x="4788" y="7784"/>
                  </a:lnTo>
                  <a:cubicBezTo>
                    <a:pt x="4876" y="7253"/>
                    <a:pt x="5184" y="6723"/>
                    <a:pt x="5715" y="6192"/>
                  </a:cubicBezTo>
                  <a:close/>
                  <a:moveTo>
                    <a:pt x="7339" y="9992"/>
                  </a:moveTo>
                  <a:cubicBezTo>
                    <a:pt x="7176" y="10041"/>
                    <a:pt x="7012" y="10065"/>
                    <a:pt x="6850" y="10065"/>
                  </a:cubicBezTo>
                  <a:cubicBezTo>
                    <a:pt x="6684" y="10065"/>
                    <a:pt x="6521" y="10040"/>
                    <a:pt x="6362" y="9994"/>
                  </a:cubicBezTo>
                  <a:lnTo>
                    <a:pt x="6362" y="9994"/>
                  </a:lnTo>
                  <a:cubicBezTo>
                    <a:pt x="6464" y="9999"/>
                    <a:pt x="6566" y="10002"/>
                    <a:pt x="6668" y="10002"/>
                  </a:cubicBezTo>
                  <a:cubicBezTo>
                    <a:pt x="6867" y="10002"/>
                    <a:pt x="7097" y="10002"/>
                    <a:pt x="7339" y="9992"/>
                  </a:cubicBezTo>
                  <a:close/>
                  <a:moveTo>
                    <a:pt x="6826" y="2936"/>
                  </a:moveTo>
                  <a:cubicBezTo>
                    <a:pt x="7096" y="2939"/>
                    <a:pt x="7362" y="2965"/>
                    <a:pt x="7620" y="3017"/>
                  </a:cubicBezTo>
                  <a:cubicBezTo>
                    <a:pt x="9208" y="3335"/>
                    <a:pt x="10478" y="4605"/>
                    <a:pt x="10795" y="6192"/>
                  </a:cubicBezTo>
                  <a:cubicBezTo>
                    <a:pt x="10795" y="8097"/>
                    <a:pt x="9843" y="9685"/>
                    <a:pt x="8255" y="10637"/>
                  </a:cubicBezTo>
                  <a:cubicBezTo>
                    <a:pt x="8210" y="10659"/>
                    <a:pt x="8164" y="10681"/>
                    <a:pt x="8118" y="10701"/>
                  </a:cubicBezTo>
                  <a:lnTo>
                    <a:pt x="8118" y="10701"/>
                  </a:lnTo>
                  <a:cubicBezTo>
                    <a:pt x="8436" y="10400"/>
                    <a:pt x="8722" y="10040"/>
                    <a:pt x="8967" y="9642"/>
                  </a:cubicBezTo>
                  <a:lnTo>
                    <a:pt x="8967" y="9642"/>
                  </a:lnTo>
                  <a:cubicBezTo>
                    <a:pt x="9437" y="9357"/>
                    <a:pt x="9710" y="8717"/>
                    <a:pt x="9638" y="8161"/>
                  </a:cubicBezTo>
                  <a:lnTo>
                    <a:pt x="9638" y="8161"/>
                  </a:lnTo>
                  <a:cubicBezTo>
                    <a:pt x="10281" y="6095"/>
                    <a:pt x="9879" y="3786"/>
                    <a:pt x="7620" y="3335"/>
                  </a:cubicBezTo>
                  <a:cubicBezTo>
                    <a:pt x="7166" y="3205"/>
                    <a:pt x="6699" y="3141"/>
                    <a:pt x="6235" y="3141"/>
                  </a:cubicBezTo>
                  <a:cubicBezTo>
                    <a:pt x="5768" y="3141"/>
                    <a:pt x="5304" y="3206"/>
                    <a:pt x="4859" y="3332"/>
                  </a:cubicBezTo>
                  <a:lnTo>
                    <a:pt x="4859" y="3332"/>
                  </a:lnTo>
                  <a:cubicBezTo>
                    <a:pt x="5188" y="3192"/>
                    <a:pt x="5535" y="3087"/>
                    <a:pt x="5888" y="3021"/>
                  </a:cubicBezTo>
                  <a:lnTo>
                    <a:pt x="5888" y="3021"/>
                  </a:lnTo>
                  <a:cubicBezTo>
                    <a:pt x="5936" y="3018"/>
                    <a:pt x="5984" y="3017"/>
                    <a:pt x="6033" y="3017"/>
                  </a:cubicBezTo>
                  <a:cubicBezTo>
                    <a:pt x="6291" y="2965"/>
                    <a:pt x="6557" y="2939"/>
                    <a:pt x="6826" y="2936"/>
                  </a:cubicBezTo>
                  <a:close/>
                  <a:moveTo>
                    <a:pt x="8255" y="1"/>
                  </a:moveTo>
                  <a:cubicBezTo>
                    <a:pt x="7620" y="1"/>
                    <a:pt x="6985" y="160"/>
                    <a:pt x="6350" y="477"/>
                  </a:cubicBezTo>
                  <a:cubicBezTo>
                    <a:pt x="6047" y="477"/>
                    <a:pt x="5816" y="621"/>
                    <a:pt x="5693" y="842"/>
                  </a:cubicBezTo>
                  <a:lnTo>
                    <a:pt x="5693" y="842"/>
                  </a:lnTo>
                  <a:cubicBezTo>
                    <a:pt x="3739" y="1196"/>
                    <a:pt x="1952" y="2605"/>
                    <a:pt x="953" y="4605"/>
                  </a:cubicBezTo>
                  <a:cubicBezTo>
                    <a:pt x="0" y="7145"/>
                    <a:pt x="318" y="10320"/>
                    <a:pt x="2223" y="12225"/>
                  </a:cubicBezTo>
                  <a:cubicBezTo>
                    <a:pt x="3682" y="13684"/>
                    <a:pt x="5553" y="14459"/>
                    <a:pt x="7385" y="14459"/>
                  </a:cubicBezTo>
                  <a:cubicBezTo>
                    <a:pt x="8342" y="14459"/>
                    <a:pt x="9288" y="14248"/>
                    <a:pt x="10160" y="13812"/>
                  </a:cubicBezTo>
                  <a:cubicBezTo>
                    <a:pt x="13018" y="12860"/>
                    <a:pt x="15240" y="10002"/>
                    <a:pt x="15240" y="7145"/>
                  </a:cubicBezTo>
                  <a:cubicBezTo>
                    <a:pt x="15240" y="3970"/>
                    <a:pt x="13335" y="1112"/>
                    <a:pt x="10160" y="477"/>
                  </a:cubicBezTo>
                  <a:cubicBezTo>
                    <a:pt x="9525" y="160"/>
                    <a:pt x="8890" y="1"/>
                    <a:pt x="82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34" name="Google Shape;234;p53"/>
            <p:cNvSpPr/>
            <p:nvPr/>
          </p:nvSpPr>
          <p:spPr>
            <a:xfrm>
              <a:off x="3111550" y="244825"/>
              <a:ext cx="376975" cy="353675"/>
            </a:xfrm>
            <a:custGeom>
              <a:avLst/>
              <a:gdLst/>
              <a:ahLst/>
              <a:cxnLst/>
              <a:rect l="l" t="t" r="r" b="b"/>
              <a:pathLst>
                <a:path w="15079" h="14147" extrusionOk="0">
                  <a:moveTo>
                    <a:pt x="6506" y="2590"/>
                  </a:moveTo>
                  <a:cubicBezTo>
                    <a:pt x="8094" y="2590"/>
                    <a:pt x="9681" y="3542"/>
                    <a:pt x="10316" y="4812"/>
                  </a:cubicBezTo>
                  <a:cubicBezTo>
                    <a:pt x="10352" y="5027"/>
                    <a:pt x="10376" y="5242"/>
                    <a:pt x="10388" y="5456"/>
                  </a:cubicBezTo>
                  <a:lnTo>
                    <a:pt x="10388" y="5456"/>
                  </a:lnTo>
                  <a:cubicBezTo>
                    <a:pt x="9525" y="3980"/>
                    <a:pt x="7857" y="2907"/>
                    <a:pt x="6189" y="2907"/>
                  </a:cubicBezTo>
                  <a:cubicBezTo>
                    <a:pt x="5509" y="2907"/>
                    <a:pt x="4875" y="3021"/>
                    <a:pt x="4298" y="3230"/>
                  </a:cubicBezTo>
                  <a:lnTo>
                    <a:pt x="4298" y="3230"/>
                  </a:lnTo>
                  <a:cubicBezTo>
                    <a:pt x="4961" y="2815"/>
                    <a:pt x="5734" y="2590"/>
                    <a:pt x="6506" y="2590"/>
                  </a:cubicBezTo>
                  <a:close/>
                  <a:moveTo>
                    <a:pt x="9003" y="6386"/>
                  </a:moveTo>
                  <a:lnTo>
                    <a:pt x="9003" y="6386"/>
                  </a:lnTo>
                  <a:cubicBezTo>
                    <a:pt x="9181" y="6781"/>
                    <a:pt x="9239" y="7205"/>
                    <a:pt x="9138" y="7597"/>
                  </a:cubicBezTo>
                  <a:lnTo>
                    <a:pt x="9138" y="7597"/>
                  </a:lnTo>
                  <a:cubicBezTo>
                    <a:pt x="9117" y="7515"/>
                    <a:pt x="9087" y="7434"/>
                    <a:pt x="9046" y="7352"/>
                  </a:cubicBezTo>
                  <a:cubicBezTo>
                    <a:pt x="9080" y="7010"/>
                    <a:pt x="9063" y="6687"/>
                    <a:pt x="9003" y="6386"/>
                  </a:cubicBezTo>
                  <a:close/>
                  <a:moveTo>
                    <a:pt x="5832" y="6161"/>
                  </a:moveTo>
                  <a:cubicBezTo>
                    <a:pt x="6109" y="6161"/>
                    <a:pt x="6348" y="6241"/>
                    <a:pt x="6506" y="6400"/>
                  </a:cubicBezTo>
                  <a:cubicBezTo>
                    <a:pt x="7014" y="6653"/>
                    <a:pt x="7319" y="7111"/>
                    <a:pt x="7258" y="7446"/>
                  </a:cubicBezTo>
                  <a:lnTo>
                    <a:pt x="7258" y="7446"/>
                  </a:lnTo>
                  <a:cubicBezTo>
                    <a:pt x="6741" y="7672"/>
                    <a:pt x="6179" y="7795"/>
                    <a:pt x="5611" y="7795"/>
                  </a:cubicBezTo>
                  <a:cubicBezTo>
                    <a:pt x="5311" y="7795"/>
                    <a:pt x="5008" y="7760"/>
                    <a:pt x="4710" y="7688"/>
                  </a:cubicBezTo>
                  <a:lnTo>
                    <a:pt x="4710" y="7688"/>
                  </a:lnTo>
                  <a:cubicBezTo>
                    <a:pt x="4635" y="7258"/>
                    <a:pt x="4704" y="6829"/>
                    <a:pt x="4919" y="6400"/>
                  </a:cubicBezTo>
                  <a:cubicBezTo>
                    <a:pt x="5236" y="6241"/>
                    <a:pt x="5554" y="6161"/>
                    <a:pt x="5832" y="6161"/>
                  </a:cubicBezTo>
                  <a:close/>
                  <a:moveTo>
                    <a:pt x="8389" y="0"/>
                  </a:moveTo>
                  <a:cubicBezTo>
                    <a:pt x="7655" y="0"/>
                    <a:pt x="6922" y="184"/>
                    <a:pt x="6189" y="367"/>
                  </a:cubicBezTo>
                  <a:cubicBezTo>
                    <a:pt x="5966" y="478"/>
                    <a:pt x="5782" y="590"/>
                    <a:pt x="5651" y="715"/>
                  </a:cubicBezTo>
                  <a:lnTo>
                    <a:pt x="5651" y="715"/>
                  </a:lnTo>
                  <a:cubicBezTo>
                    <a:pt x="4567" y="839"/>
                    <a:pt x="3515" y="1331"/>
                    <a:pt x="2679" y="2117"/>
                  </a:cubicBezTo>
                  <a:lnTo>
                    <a:pt x="2679" y="2117"/>
                  </a:lnTo>
                  <a:cubicBezTo>
                    <a:pt x="1713" y="2867"/>
                    <a:pt x="941" y="3884"/>
                    <a:pt x="474" y="5130"/>
                  </a:cubicBezTo>
                  <a:cubicBezTo>
                    <a:pt x="1" y="7259"/>
                    <a:pt x="409" y="9388"/>
                    <a:pt x="1567" y="10991"/>
                  </a:cubicBezTo>
                  <a:lnTo>
                    <a:pt x="1567" y="10991"/>
                  </a:lnTo>
                  <a:cubicBezTo>
                    <a:pt x="1932" y="11770"/>
                    <a:pt x="2430" y="12483"/>
                    <a:pt x="3014" y="13067"/>
                  </a:cubicBezTo>
                  <a:cubicBezTo>
                    <a:pt x="3983" y="13606"/>
                    <a:pt x="4989" y="13888"/>
                    <a:pt x="5969" y="13940"/>
                  </a:cubicBezTo>
                  <a:lnTo>
                    <a:pt x="5969" y="13940"/>
                  </a:lnTo>
                  <a:cubicBezTo>
                    <a:pt x="6537" y="14078"/>
                    <a:pt x="7118" y="14147"/>
                    <a:pt x="7700" y="14147"/>
                  </a:cubicBezTo>
                  <a:cubicBezTo>
                    <a:pt x="8818" y="14147"/>
                    <a:pt x="9935" y="13893"/>
                    <a:pt x="10951" y="13385"/>
                  </a:cubicBezTo>
                  <a:cubicBezTo>
                    <a:pt x="13491" y="11797"/>
                    <a:pt x="15079" y="9257"/>
                    <a:pt x="14761" y="6400"/>
                  </a:cubicBezTo>
                  <a:cubicBezTo>
                    <a:pt x="14761" y="3542"/>
                    <a:pt x="12856" y="1002"/>
                    <a:pt x="9999" y="367"/>
                  </a:cubicBezTo>
                  <a:cubicBezTo>
                    <a:pt x="9462" y="99"/>
                    <a:pt x="8925" y="0"/>
                    <a:pt x="8389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35" name="Google Shape;235;p53"/>
            <p:cNvSpPr/>
            <p:nvPr/>
          </p:nvSpPr>
          <p:spPr>
            <a:xfrm>
              <a:off x="2028000" y="1271975"/>
              <a:ext cx="381025" cy="347925"/>
            </a:xfrm>
            <a:custGeom>
              <a:avLst/>
              <a:gdLst/>
              <a:ahLst/>
              <a:cxnLst/>
              <a:rect l="l" t="t" r="r" b="b"/>
              <a:pathLst>
                <a:path w="15241" h="13917" extrusionOk="0">
                  <a:moveTo>
                    <a:pt x="7056" y="2461"/>
                  </a:moveTo>
                  <a:cubicBezTo>
                    <a:pt x="7199" y="2461"/>
                    <a:pt x="7341" y="2468"/>
                    <a:pt x="7483" y="2481"/>
                  </a:cubicBezTo>
                  <a:lnTo>
                    <a:pt x="7483" y="2481"/>
                  </a:lnTo>
                  <a:cubicBezTo>
                    <a:pt x="9000" y="2685"/>
                    <a:pt x="10073" y="3681"/>
                    <a:pt x="10563" y="4914"/>
                  </a:cubicBezTo>
                  <a:lnTo>
                    <a:pt x="10563" y="4914"/>
                  </a:lnTo>
                  <a:cubicBezTo>
                    <a:pt x="10034" y="4120"/>
                    <a:pt x="9240" y="3465"/>
                    <a:pt x="8256" y="3096"/>
                  </a:cubicBezTo>
                  <a:cubicBezTo>
                    <a:pt x="7802" y="2966"/>
                    <a:pt x="7322" y="2903"/>
                    <a:pt x="6837" y="2903"/>
                  </a:cubicBezTo>
                  <a:cubicBezTo>
                    <a:pt x="6024" y="2903"/>
                    <a:pt x="5197" y="3081"/>
                    <a:pt x="4458" y="3425"/>
                  </a:cubicBezTo>
                  <a:lnTo>
                    <a:pt x="4458" y="3425"/>
                  </a:lnTo>
                  <a:cubicBezTo>
                    <a:pt x="4736" y="3168"/>
                    <a:pt x="5056" y="2950"/>
                    <a:pt x="5398" y="2779"/>
                  </a:cubicBezTo>
                  <a:cubicBezTo>
                    <a:pt x="5928" y="2567"/>
                    <a:pt x="6492" y="2461"/>
                    <a:pt x="7056" y="2461"/>
                  </a:cubicBezTo>
                  <a:close/>
                  <a:moveTo>
                    <a:pt x="11999" y="2761"/>
                  </a:moveTo>
                  <a:lnTo>
                    <a:pt x="11999" y="2761"/>
                  </a:lnTo>
                  <a:cubicBezTo>
                    <a:pt x="12134" y="2864"/>
                    <a:pt x="12263" y="2976"/>
                    <a:pt x="12383" y="3096"/>
                  </a:cubicBezTo>
                  <a:cubicBezTo>
                    <a:pt x="13419" y="4391"/>
                    <a:pt x="13821" y="6108"/>
                    <a:pt x="13418" y="7559"/>
                  </a:cubicBezTo>
                  <a:lnTo>
                    <a:pt x="13418" y="7559"/>
                  </a:lnTo>
                  <a:cubicBezTo>
                    <a:pt x="13512" y="6529"/>
                    <a:pt x="13379" y="5447"/>
                    <a:pt x="13018" y="4366"/>
                  </a:cubicBezTo>
                  <a:cubicBezTo>
                    <a:pt x="12799" y="3855"/>
                    <a:pt x="12496" y="3377"/>
                    <a:pt x="12125" y="2945"/>
                  </a:cubicBezTo>
                  <a:lnTo>
                    <a:pt x="12125" y="2945"/>
                  </a:lnTo>
                  <a:cubicBezTo>
                    <a:pt x="12084" y="2883"/>
                    <a:pt x="12042" y="2822"/>
                    <a:pt x="11999" y="2761"/>
                  </a:cubicBezTo>
                  <a:close/>
                  <a:moveTo>
                    <a:pt x="5716" y="5636"/>
                  </a:moveTo>
                  <a:cubicBezTo>
                    <a:pt x="6351" y="5636"/>
                    <a:pt x="6986" y="5954"/>
                    <a:pt x="7303" y="6271"/>
                  </a:cubicBezTo>
                  <a:cubicBezTo>
                    <a:pt x="7621" y="6589"/>
                    <a:pt x="7621" y="6906"/>
                    <a:pt x="7938" y="7224"/>
                  </a:cubicBezTo>
                  <a:cubicBezTo>
                    <a:pt x="7938" y="7224"/>
                    <a:pt x="7938" y="7224"/>
                    <a:pt x="7938" y="7397"/>
                  </a:cubicBezTo>
                  <a:lnTo>
                    <a:pt x="7938" y="7397"/>
                  </a:lnTo>
                  <a:cubicBezTo>
                    <a:pt x="7379" y="7674"/>
                    <a:pt x="6820" y="7799"/>
                    <a:pt x="6261" y="7799"/>
                  </a:cubicBezTo>
                  <a:cubicBezTo>
                    <a:pt x="5875" y="7799"/>
                    <a:pt x="5489" y="7739"/>
                    <a:pt x="5102" y="7629"/>
                  </a:cubicBezTo>
                  <a:lnTo>
                    <a:pt x="5102" y="7629"/>
                  </a:lnTo>
                  <a:cubicBezTo>
                    <a:pt x="5088" y="7497"/>
                    <a:pt x="5081" y="7362"/>
                    <a:pt x="5081" y="7224"/>
                  </a:cubicBezTo>
                  <a:cubicBezTo>
                    <a:pt x="5081" y="6589"/>
                    <a:pt x="5081" y="6271"/>
                    <a:pt x="5716" y="5636"/>
                  </a:cubicBezTo>
                  <a:close/>
                  <a:moveTo>
                    <a:pt x="8415" y="0"/>
                  </a:moveTo>
                  <a:cubicBezTo>
                    <a:pt x="7700" y="0"/>
                    <a:pt x="6986" y="80"/>
                    <a:pt x="6351" y="239"/>
                  </a:cubicBezTo>
                  <a:cubicBezTo>
                    <a:pt x="6271" y="318"/>
                    <a:pt x="6192" y="418"/>
                    <a:pt x="6117" y="527"/>
                  </a:cubicBezTo>
                  <a:lnTo>
                    <a:pt x="6117" y="527"/>
                  </a:lnTo>
                  <a:cubicBezTo>
                    <a:pt x="3681" y="641"/>
                    <a:pt x="1807" y="2407"/>
                    <a:pt x="953" y="4684"/>
                  </a:cubicBezTo>
                  <a:cubicBezTo>
                    <a:pt x="1" y="7224"/>
                    <a:pt x="953" y="10081"/>
                    <a:pt x="3176" y="11986"/>
                  </a:cubicBezTo>
                  <a:cubicBezTo>
                    <a:pt x="4406" y="13216"/>
                    <a:pt x="6166" y="13917"/>
                    <a:pt x="8028" y="13917"/>
                  </a:cubicBezTo>
                  <a:cubicBezTo>
                    <a:pt x="9049" y="13917"/>
                    <a:pt x="10101" y="13706"/>
                    <a:pt x="11113" y="13256"/>
                  </a:cubicBezTo>
                  <a:cubicBezTo>
                    <a:pt x="13653" y="11986"/>
                    <a:pt x="15241" y="9129"/>
                    <a:pt x="15241" y="6271"/>
                  </a:cubicBezTo>
                  <a:cubicBezTo>
                    <a:pt x="15241" y="3414"/>
                    <a:pt x="13336" y="874"/>
                    <a:pt x="10478" y="239"/>
                  </a:cubicBezTo>
                  <a:cubicBezTo>
                    <a:pt x="9843" y="80"/>
                    <a:pt x="9129" y="0"/>
                    <a:pt x="8415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36" name="Google Shape;236;p53"/>
            <p:cNvSpPr/>
            <p:nvPr/>
          </p:nvSpPr>
          <p:spPr>
            <a:xfrm>
              <a:off x="1361275" y="1621225"/>
              <a:ext cx="381000" cy="355600"/>
            </a:xfrm>
            <a:custGeom>
              <a:avLst/>
              <a:gdLst/>
              <a:ahLst/>
              <a:cxnLst/>
              <a:rect l="l" t="t" r="r" b="b"/>
              <a:pathLst>
                <a:path w="15240" h="14224" extrusionOk="0">
                  <a:moveTo>
                    <a:pt x="7609" y="3034"/>
                  </a:moveTo>
                  <a:cubicBezTo>
                    <a:pt x="7995" y="3034"/>
                    <a:pt x="8373" y="3104"/>
                    <a:pt x="8730" y="3228"/>
                  </a:cubicBezTo>
                  <a:lnTo>
                    <a:pt x="8730" y="3228"/>
                  </a:lnTo>
                  <a:cubicBezTo>
                    <a:pt x="9191" y="3442"/>
                    <a:pt x="9607" y="3740"/>
                    <a:pt x="9941" y="4103"/>
                  </a:cubicBezTo>
                  <a:lnTo>
                    <a:pt x="9941" y="4103"/>
                  </a:lnTo>
                  <a:cubicBezTo>
                    <a:pt x="9273" y="3571"/>
                    <a:pt x="8470" y="3217"/>
                    <a:pt x="7620" y="3096"/>
                  </a:cubicBezTo>
                  <a:cubicBezTo>
                    <a:pt x="7541" y="3076"/>
                    <a:pt x="7462" y="3058"/>
                    <a:pt x="7384" y="3042"/>
                  </a:cubicBezTo>
                  <a:lnTo>
                    <a:pt x="7384" y="3042"/>
                  </a:lnTo>
                  <a:cubicBezTo>
                    <a:pt x="7459" y="3037"/>
                    <a:pt x="7534" y="3034"/>
                    <a:pt x="7609" y="3034"/>
                  </a:cubicBezTo>
                  <a:close/>
                  <a:moveTo>
                    <a:pt x="9759" y="7057"/>
                  </a:moveTo>
                  <a:cubicBezTo>
                    <a:pt x="9787" y="7112"/>
                    <a:pt x="9815" y="7168"/>
                    <a:pt x="9842" y="7224"/>
                  </a:cubicBezTo>
                  <a:cubicBezTo>
                    <a:pt x="9842" y="7296"/>
                    <a:pt x="9838" y="7368"/>
                    <a:pt x="9830" y="7441"/>
                  </a:cubicBezTo>
                  <a:lnTo>
                    <a:pt x="9830" y="7441"/>
                  </a:lnTo>
                  <a:cubicBezTo>
                    <a:pt x="9812" y="7310"/>
                    <a:pt x="9789" y="7182"/>
                    <a:pt x="9759" y="7057"/>
                  </a:cubicBezTo>
                  <a:close/>
                  <a:moveTo>
                    <a:pt x="6032" y="6130"/>
                  </a:moveTo>
                  <a:cubicBezTo>
                    <a:pt x="6456" y="6130"/>
                    <a:pt x="6879" y="6271"/>
                    <a:pt x="7302" y="6271"/>
                  </a:cubicBezTo>
                  <a:cubicBezTo>
                    <a:pt x="7302" y="6589"/>
                    <a:pt x="7620" y="6906"/>
                    <a:pt x="7620" y="7224"/>
                  </a:cubicBezTo>
                  <a:cubicBezTo>
                    <a:pt x="7849" y="7224"/>
                    <a:pt x="7913" y="7389"/>
                    <a:pt x="7811" y="7601"/>
                  </a:cubicBezTo>
                  <a:lnTo>
                    <a:pt x="7811" y="7601"/>
                  </a:lnTo>
                  <a:cubicBezTo>
                    <a:pt x="7396" y="7785"/>
                    <a:pt x="6950" y="7871"/>
                    <a:pt x="6482" y="7871"/>
                  </a:cubicBezTo>
                  <a:cubicBezTo>
                    <a:pt x="6073" y="7871"/>
                    <a:pt x="5648" y="7805"/>
                    <a:pt x="5214" y="7679"/>
                  </a:cubicBezTo>
                  <a:lnTo>
                    <a:pt x="5214" y="7679"/>
                  </a:lnTo>
                  <a:cubicBezTo>
                    <a:pt x="5102" y="7210"/>
                    <a:pt x="5163" y="6740"/>
                    <a:pt x="5397" y="6271"/>
                  </a:cubicBezTo>
                  <a:cubicBezTo>
                    <a:pt x="5609" y="6165"/>
                    <a:pt x="5821" y="6130"/>
                    <a:pt x="6032" y="6130"/>
                  </a:cubicBezTo>
                  <a:close/>
                  <a:moveTo>
                    <a:pt x="12880" y="4619"/>
                  </a:moveTo>
                  <a:lnTo>
                    <a:pt x="12880" y="4619"/>
                  </a:lnTo>
                  <a:cubicBezTo>
                    <a:pt x="13622" y="5735"/>
                    <a:pt x="13751" y="7187"/>
                    <a:pt x="13266" y="8546"/>
                  </a:cubicBezTo>
                  <a:lnTo>
                    <a:pt x="13266" y="8546"/>
                  </a:lnTo>
                  <a:cubicBezTo>
                    <a:pt x="13480" y="7476"/>
                    <a:pt x="13412" y="6370"/>
                    <a:pt x="13017" y="5319"/>
                  </a:cubicBezTo>
                  <a:cubicBezTo>
                    <a:pt x="13016" y="5315"/>
                    <a:pt x="13015" y="5312"/>
                    <a:pt x="13014" y="5308"/>
                  </a:cubicBezTo>
                  <a:lnTo>
                    <a:pt x="13014" y="5308"/>
                  </a:lnTo>
                  <a:cubicBezTo>
                    <a:pt x="12983" y="5076"/>
                    <a:pt x="12938" y="4846"/>
                    <a:pt x="12880" y="4619"/>
                  </a:cubicBezTo>
                  <a:close/>
                  <a:moveTo>
                    <a:pt x="8890" y="9129"/>
                  </a:moveTo>
                  <a:cubicBezTo>
                    <a:pt x="8414" y="9486"/>
                    <a:pt x="7893" y="9664"/>
                    <a:pt x="7394" y="9664"/>
                  </a:cubicBezTo>
                  <a:cubicBezTo>
                    <a:pt x="7269" y="9664"/>
                    <a:pt x="7145" y="9653"/>
                    <a:pt x="7024" y="9630"/>
                  </a:cubicBezTo>
                  <a:lnTo>
                    <a:pt x="7024" y="9630"/>
                  </a:lnTo>
                  <a:cubicBezTo>
                    <a:pt x="7656" y="9553"/>
                    <a:pt x="8285" y="9388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001" y="239"/>
                    <a:pt x="5748" y="430"/>
                    <a:pt x="5643" y="709"/>
                  </a:cubicBezTo>
                  <a:lnTo>
                    <a:pt x="5643" y="709"/>
                  </a:lnTo>
                  <a:cubicBezTo>
                    <a:pt x="4830" y="898"/>
                    <a:pt x="4081" y="1258"/>
                    <a:pt x="3445" y="1765"/>
                  </a:cubicBezTo>
                  <a:lnTo>
                    <a:pt x="3445" y="1765"/>
                  </a:lnTo>
                  <a:cubicBezTo>
                    <a:pt x="2240" y="2562"/>
                    <a:pt x="1324" y="3831"/>
                    <a:pt x="953" y="5319"/>
                  </a:cubicBezTo>
                  <a:cubicBezTo>
                    <a:pt x="0" y="8176"/>
                    <a:pt x="953" y="11034"/>
                    <a:pt x="3175" y="12939"/>
                  </a:cubicBezTo>
                  <a:cubicBezTo>
                    <a:pt x="4606" y="13833"/>
                    <a:pt x="6138" y="14224"/>
                    <a:pt x="7658" y="14224"/>
                  </a:cubicBezTo>
                  <a:cubicBezTo>
                    <a:pt x="8835" y="14224"/>
                    <a:pt x="10004" y="13989"/>
                    <a:pt x="11112" y="13574"/>
                  </a:cubicBezTo>
                  <a:cubicBezTo>
                    <a:pt x="13970" y="11986"/>
                    <a:pt x="15240" y="9446"/>
                    <a:pt x="15240" y="6271"/>
                  </a:cubicBezTo>
                  <a:cubicBezTo>
                    <a:pt x="15240" y="3414"/>
                    <a:pt x="13017" y="874"/>
                    <a:pt x="10477" y="239"/>
                  </a:cubicBezTo>
                  <a:cubicBezTo>
                    <a:pt x="9842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37" name="Google Shape;237;p53"/>
            <p:cNvSpPr/>
            <p:nvPr/>
          </p:nvSpPr>
          <p:spPr>
            <a:xfrm>
              <a:off x="3445450" y="1089400"/>
              <a:ext cx="376450" cy="361000"/>
            </a:xfrm>
            <a:custGeom>
              <a:avLst/>
              <a:gdLst/>
              <a:ahLst/>
              <a:cxnLst/>
              <a:rect l="l" t="t" r="r" b="b"/>
              <a:pathLst>
                <a:path w="15058" h="14440" extrusionOk="0">
                  <a:moveTo>
                    <a:pt x="7178" y="3045"/>
                  </a:moveTo>
                  <a:cubicBezTo>
                    <a:pt x="7900" y="3157"/>
                    <a:pt x="8621" y="3472"/>
                    <a:pt x="9343" y="4049"/>
                  </a:cubicBezTo>
                  <a:cubicBezTo>
                    <a:pt x="10219" y="4827"/>
                    <a:pt x="10707" y="5815"/>
                    <a:pt x="10853" y="6837"/>
                  </a:cubicBezTo>
                  <a:lnTo>
                    <a:pt x="10853" y="6837"/>
                  </a:lnTo>
                  <a:cubicBezTo>
                    <a:pt x="10851" y="6865"/>
                    <a:pt x="10848" y="6893"/>
                    <a:pt x="10846" y="6920"/>
                  </a:cubicBezTo>
                  <a:lnTo>
                    <a:pt x="10846" y="6920"/>
                  </a:lnTo>
                  <a:cubicBezTo>
                    <a:pt x="10167" y="4726"/>
                    <a:pt x="8279" y="3309"/>
                    <a:pt x="6305" y="3118"/>
                  </a:cubicBezTo>
                  <a:lnTo>
                    <a:pt x="6305" y="3118"/>
                  </a:lnTo>
                  <a:cubicBezTo>
                    <a:pt x="6468" y="3104"/>
                    <a:pt x="6634" y="3097"/>
                    <a:pt x="6803" y="3097"/>
                  </a:cubicBezTo>
                  <a:cubicBezTo>
                    <a:pt x="6928" y="3071"/>
                    <a:pt x="7053" y="3054"/>
                    <a:pt x="7178" y="3045"/>
                  </a:cubicBezTo>
                  <a:close/>
                  <a:moveTo>
                    <a:pt x="12892" y="5674"/>
                  </a:moveTo>
                  <a:cubicBezTo>
                    <a:pt x="13085" y="6396"/>
                    <a:pt x="13105" y="7151"/>
                    <a:pt x="12951" y="7890"/>
                  </a:cubicBezTo>
                  <a:lnTo>
                    <a:pt x="12951" y="7890"/>
                  </a:lnTo>
                  <a:cubicBezTo>
                    <a:pt x="12972" y="7534"/>
                    <a:pt x="12964" y="7177"/>
                    <a:pt x="12927" y="6820"/>
                  </a:cubicBezTo>
                  <a:lnTo>
                    <a:pt x="12927" y="6820"/>
                  </a:lnTo>
                  <a:cubicBezTo>
                    <a:pt x="12957" y="6441"/>
                    <a:pt x="12947" y="6057"/>
                    <a:pt x="12892" y="5674"/>
                  </a:cubicBezTo>
                  <a:close/>
                  <a:moveTo>
                    <a:pt x="5572" y="6780"/>
                  </a:moveTo>
                  <a:cubicBezTo>
                    <a:pt x="5752" y="6780"/>
                    <a:pt x="5951" y="6820"/>
                    <a:pt x="6168" y="6907"/>
                  </a:cubicBezTo>
                  <a:cubicBezTo>
                    <a:pt x="6737" y="6907"/>
                    <a:pt x="7051" y="7417"/>
                    <a:pt x="7110" y="7981"/>
                  </a:cubicBezTo>
                  <a:lnTo>
                    <a:pt x="7110" y="7981"/>
                  </a:lnTo>
                  <a:cubicBezTo>
                    <a:pt x="6506" y="8189"/>
                    <a:pt x="5906" y="8302"/>
                    <a:pt x="5326" y="8302"/>
                  </a:cubicBezTo>
                  <a:cubicBezTo>
                    <a:pt x="5028" y="8302"/>
                    <a:pt x="4736" y="8272"/>
                    <a:pt x="4452" y="8210"/>
                  </a:cubicBezTo>
                  <a:lnTo>
                    <a:pt x="4452" y="8210"/>
                  </a:lnTo>
                  <a:cubicBezTo>
                    <a:pt x="4423" y="7444"/>
                    <a:pt x="4833" y="6780"/>
                    <a:pt x="5572" y="6780"/>
                  </a:cubicBezTo>
                  <a:close/>
                  <a:moveTo>
                    <a:pt x="8765" y="6615"/>
                  </a:moveTo>
                  <a:lnTo>
                    <a:pt x="8765" y="6615"/>
                  </a:lnTo>
                  <a:cubicBezTo>
                    <a:pt x="9328" y="7226"/>
                    <a:pt x="9531" y="8003"/>
                    <a:pt x="9025" y="8812"/>
                  </a:cubicBezTo>
                  <a:cubicBezTo>
                    <a:pt x="8437" y="9596"/>
                    <a:pt x="7484" y="10139"/>
                    <a:pt x="6543" y="10139"/>
                  </a:cubicBezTo>
                  <a:cubicBezTo>
                    <a:pt x="6364" y="10139"/>
                    <a:pt x="6186" y="10119"/>
                    <a:pt x="6012" y="10078"/>
                  </a:cubicBezTo>
                  <a:lnTo>
                    <a:pt x="6012" y="10078"/>
                  </a:lnTo>
                  <a:cubicBezTo>
                    <a:pt x="6876" y="10045"/>
                    <a:pt x="7474" y="9746"/>
                    <a:pt x="8073" y="9447"/>
                  </a:cubicBezTo>
                  <a:cubicBezTo>
                    <a:pt x="8708" y="9129"/>
                    <a:pt x="9025" y="8494"/>
                    <a:pt x="9025" y="7542"/>
                  </a:cubicBezTo>
                  <a:cubicBezTo>
                    <a:pt x="8988" y="7205"/>
                    <a:pt x="8898" y="6896"/>
                    <a:pt x="8765" y="6615"/>
                  </a:cubicBezTo>
                  <a:close/>
                  <a:moveTo>
                    <a:pt x="7755" y="1"/>
                  </a:moveTo>
                  <a:cubicBezTo>
                    <a:pt x="7120" y="1"/>
                    <a:pt x="6485" y="80"/>
                    <a:pt x="5850" y="239"/>
                  </a:cubicBezTo>
                  <a:cubicBezTo>
                    <a:pt x="5403" y="462"/>
                    <a:pt x="5114" y="686"/>
                    <a:pt x="5092" y="1020"/>
                  </a:cubicBezTo>
                  <a:lnTo>
                    <a:pt x="5092" y="1020"/>
                  </a:lnTo>
                  <a:cubicBezTo>
                    <a:pt x="4633" y="1141"/>
                    <a:pt x="4201" y="1316"/>
                    <a:pt x="3803" y="1539"/>
                  </a:cubicBezTo>
                  <a:lnTo>
                    <a:pt x="3803" y="1539"/>
                  </a:lnTo>
                  <a:cubicBezTo>
                    <a:pt x="2328" y="2244"/>
                    <a:pt x="1089" y="3516"/>
                    <a:pt x="453" y="5319"/>
                  </a:cubicBezTo>
                  <a:cubicBezTo>
                    <a:pt x="0" y="7356"/>
                    <a:pt x="354" y="9393"/>
                    <a:pt x="1400" y="11085"/>
                  </a:cubicBezTo>
                  <a:lnTo>
                    <a:pt x="1400" y="11085"/>
                  </a:lnTo>
                  <a:cubicBezTo>
                    <a:pt x="1842" y="12024"/>
                    <a:pt x="2487" y="12888"/>
                    <a:pt x="3310" y="13574"/>
                  </a:cubicBezTo>
                  <a:cubicBezTo>
                    <a:pt x="4242" y="14156"/>
                    <a:pt x="5301" y="14439"/>
                    <a:pt x="6364" y="14439"/>
                  </a:cubicBezTo>
                  <a:cubicBezTo>
                    <a:pt x="6695" y="14439"/>
                    <a:pt x="7026" y="14412"/>
                    <a:pt x="7354" y="14358"/>
                  </a:cubicBezTo>
                  <a:lnTo>
                    <a:pt x="7354" y="14358"/>
                  </a:lnTo>
                  <a:cubicBezTo>
                    <a:pt x="7369" y="14358"/>
                    <a:pt x="7383" y="14358"/>
                    <a:pt x="7398" y="14358"/>
                  </a:cubicBezTo>
                  <a:cubicBezTo>
                    <a:pt x="8545" y="14358"/>
                    <a:pt x="9737" y="14104"/>
                    <a:pt x="10930" y="13574"/>
                  </a:cubicBezTo>
                  <a:cubicBezTo>
                    <a:pt x="13470" y="11987"/>
                    <a:pt x="15058" y="9447"/>
                    <a:pt x="14740" y="6272"/>
                  </a:cubicBezTo>
                  <a:cubicBezTo>
                    <a:pt x="14423" y="3414"/>
                    <a:pt x="12518" y="874"/>
                    <a:pt x="9660" y="239"/>
                  </a:cubicBezTo>
                  <a:cubicBezTo>
                    <a:pt x="9025" y="80"/>
                    <a:pt x="8390" y="1"/>
                    <a:pt x="77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38" name="Google Shape;238;p53"/>
            <p:cNvSpPr/>
            <p:nvPr/>
          </p:nvSpPr>
          <p:spPr>
            <a:xfrm>
              <a:off x="4893450" y="958000"/>
              <a:ext cx="381025" cy="354875"/>
            </a:xfrm>
            <a:custGeom>
              <a:avLst/>
              <a:gdLst/>
              <a:ahLst/>
              <a:cxnLst/>
              <a:rect l="l" t="t" r="r" b="b"/>
              <a:pathLst>
                <a:path w="15241" h="14195" extrusionOk="0">
                  <a:moveTo>
                    <a:pt x="6310" y="5892"/>
                  </a:moveTo>
                  <a:cubicBezTo>
                    <a:pt x="6588" y="5892"/>
                    <a:pt x="6826" y="5971"/>
                    <a:pt x="6985" y="6130"/>
                  </a:cubicBezTo>
                  <a:cubicBezTo>
                    <a:pt x="7303" y="6448"/>
                    <a:pt x="7620" y="6765"/>
                    <a:pt x="7620" y="7083"/>
                  </a:cubicBezTo>
                  <a:cubicBezTo>
                    <a:pt x="7620" y="7083"/>
                    <a:pt x="7620" y="7166"/>
                    <a:pt x="7620" y="7291"/>
                  </a:cubicBezTo>
                  <a:lnTo>
                    <a:pt x="7620" y="7291"/>
                  </a:lnTo>
                  <a:cubicBezTo>
                    <a:pt x="7176" y="7544"/>
                    <a:pt x="6702" y="7658"/>
                    <a:pt x="6221" y="7658"/>
                  </a:cubicBezTo>
                  <a:cubicBezTo>
                    <a:pt x="5844" y="7658"/>
                    <a:pt x="5462" y="7587"/>
                    <a:pt x="5089" y="7458"/>
                  </a:cubicBezTo>
                  <a:lnTo>
                    <a:pt x="5089" y="7458"/>
                  </a:lnTo>
                  <a:cubicBezTo>
                    <a:pt x="5109" y="7015"/>
                    <a:pt x="5176" y="6573"/>
                    <a:pt x="5398" y="6130"/>
                  </a:cubicBezTo>
                  <a:cubicBezTo>
                    <a:pt x="5715" y="5971"/>
                    <a:pt x="6033" y="5892"/>
                    <a:pt x="6310" y="5892"/>
                  </a:cubicBezTo>
                  <a:close/>
                  <a:moveTo>
                    <a:pt x="9508" y="6745"/>
                  </a:moveTo>
                  <a:cubicBezTo>
                    <a:pt x="9620" y="6955"/>
                    <a:pt x="9731" y="7177"/>
                    <a:pt x="9843" y="7400"/>
                  </a:cubicBezTo>
                  <a:cubicBezTo>
                    <a:pt x="9843" y="8035"/>
                    <a:pt x="9525" y="8670"/>
                    <a:pt x="8890" y="8988"/>
                  </a:cubicBezTo>
                  <a:cubicBezTo>
                    <a:pt x="9525" y="8670"/>
                    <a:pt x="9843" y="7718"/>
                    <a:pt x="9525" y="7083"/>
                  </a:cubicBezTo>
                  <a:cubicBezTo>
                    <a:pt x="9525" y="6968"/>
                    <a:pt x="9519" y="6855"/>
                    <a:pt x="9508" y="6745"/>
                  </a:cubicBezTo>
                  <a:close/>
                  <a:moveTo>
                    <a:pt x="6406" y="2579"/>
                  </a:moveTo>
                  <a:cubicBezTo>
                    <a:pt x="6595" y="2586"/>
                    <a:pt x="6789" y="2605"/>
                    <a:pt x="6985" y="2638"/>
                  </a:cubicBezTo>
                  <a:cubicBezTo>
                    <a:pt x="8573" y="2638"/>
                    <a:pt x="10160" y="3590"/>
                    <a:pt x="10795" y="4860"/>
                  </a:cubicBezTo>
                  <a:cubicBezTo>
                    <a:pt x="11385" y="6336"/>
                    <a:pt x="10878" y="8086"/>
                    <a:pt x="9783" y="9345"/>
                  </a:cubicBezTo>
                  <a:lnTo>
                    <a:pt x="9783" y="9345"/>
                  </a:lnTo>
                  <a:cubicBezTo>
                    <a:pt x="10887" y="6878"/>
                    <a:pt x="10528" y="3266"/>
                    <a:pt x="7533" y="3266"/>
                  </a:cubicBezTo>
                  <a:cubicBezTo>
                    <a:pt x="7458" y="3266"/>
                    <a:pt x="7381" y="3268"/>
                    <a:pt x="7303" y="3273"/>
                  </a:cubicBezTo>
                  <a:cubicBezTo>
                    <a:pt x="7078" y="3240"/>
                    <a:pt x="6850" y="3225"/>
                    <a:pt x="6622" y="3225"/>
                  </a:cubicBezTo>
                  <a:cubicBezTo>
                    <a:pt x="5766" y="3225"/>
                    <a:pt x="4898" y="3447"/>
                    <a:pt x="4136" y="3873"/>
                  </a:cubicBezTo>
                  <a:lnTo>
                    <a:pt x="4136" y="3873"/>
                  </a:lnTo>
                  <a:cubicBezTo>
                    <a:pt x="4391" y="3540"/>
                    <a:pt x="4708" y="3234"/>
                    <a:pt x="5080" y="2955"/>
                  </a:cubicBezTo>
                  <a:cubicBezTo>
                    <a:pt x="5522" y="2778"/>
                    <a:pt x="5964" y="2651"/>
                    <a:pt x="6406" y="2579"/>
                  </a:cubicBezTo>
                  <a:close/>
                  <a:moveTo>
                    <a:pt x="8890" y="8988"/>
                  </a:moveTo>
                  <a:lnTo>
                    <a:pt x="8890" y="8988"/>
                  </a:lnTo>
                  <a:cubicBezTo>
                    <a:pt x="8424" y="9454"/>
                    <a:pt x="7872" y="9663"/>
                    <a:pt x="7329" y="9663"/>
                  </a:cubicBezTo>
                  <a:cubicBezTo>
                    <a:pt x="7180" y="9663"/>
                    <a:pt x="7032" y="9647"/>
                    <a:pt x="6886" y="9617"/>
                  </a:cubicBezTo>
                  <a:lnTo>
                    <a:pt x="6886" y="9617"/>
                  </a:lnTo>
                  <a:cubicBezTo>
                    <a:pt x="7720" y="9573"/>
                    <a:pt x="8305" y="9280"/>
                    <a:pt x="8890" y="8988"/>
                  </a:cubicBezTo>
                  <a:close/>
                  <a:moveTo>
                    <a:pt x="8387" y="0"/>
                  </a:moveTo>
                  <a:cubicBezTo>
                    <a:pt x="7618" y="0"/>
                    <a:pt x="6825" y="132"/>
                    <a:pt x="6033" y="415"/>
                  </a:cubicBezTo>
                  <a:cubicBezTo>
                    <a:pt x="5880" y="415"/>
                    <a:pt x="5727" y="562"/>
                    <a:pt x="5609" y="786"/>
                  </a:cubicBezTo>
                  <a:lnTo>
                    <a:pt x="5609" y="786"/>
                  </a:lnTo>
                  <a:cubicBezTo>
                    <a:pt x="3333" y="1113"/>
                    <a:pt x="1208" y="2916"/>
                    <a:pt x="635" y="5495"/>
                  </a:cubicBezTo>
                  <a:cubicBezTo>
                    <a:pt x="0" y="8035"/>
                    <a:pt x="635" y="10575"/>
                    <a:pt x="2540" y="12480"/>
                  </a:cubicBezTo>
                  <a:cubicBezTo>
                    <a:pt x="3874" y="13623"/>
                    <a:pt x="5550" y="14195"/>
                    <a:pt x="7226" y="14195"/>
                  </a:cubicBezTo>
                  <a:cubicBezTo>
                    <a:pt x="8344" y="14195"/>
                    <a:pt x="9462" y="13941"/>
                    <a:pt x="10478" y="13433"/>
                  </a:cubicBezTo>
                  <a:cubicBezTo>
                    <a:pt x="13335" y="12163"/>
                    <a:pt x="14923" y="9305"/>
                    <a:pt x="15240" y="6448"/>
                  </a:cubicBezTo>
                  <a:cubicBezTo>
                    <a:pt x="14979" y="2795"/>
                    <a:pt x="11932" y="0"/>
                    <a:pt x="8387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39" name="Google Shape;239;p53"/>
            <p:cNvSpPr/>
            <p:nvPr/>
          </p:nvSpPr>
          <p:spPr>
            <a:xfrm>
              <a:off x="4123500" y="1328275"/>
              <a:ext cx="381025" cy="353575"/>
            </a:xfrm>
            <a:custGeom>
              <a:avLst/>
              <a:gdLst/>
              <a:ahLst/>
              <a:cxnLst/>
              <a:rect l="l" t="t" r="r" b="b"/>
              <a:pathLst>
                <a:path w="15241" h="14143" extrusionOk="0">
                  <a:moveTo>
                    <a:pt x="5743" y="6110"/>
                  </a:moveTo>
                  <a:cubicBezTo>
                    <a:pt x="6060" y="6110"/>
                    <a:pt x="6444" y="6334"/>
                    <a:pt x="6668" y="6559"/>
                  </a:cubicBezTo>
                  <a:cubicBezTo>
                    <a:pt x="6986" y="6559"/>
                    <a:pt x="7303" y="6877"/>
                    <a:pt x="7303" y="7194"/>
                  </a:cubicBezTo>
                  <a:cubicBezTo>
                    <a:pt x="7303" y="7439"/>
                    <a:pt x="7303" y="7495"/>
                    <a:pt x="7303" y="7654"/>
                  </a:cubicBezTo>
                  <a:lnTo>
                    <a:pt x="7303" y="7654"/>
                  </a:lnTo>
                  <a:cubicBezTo>
                    <a:pt x="6819" y="7849"/>
                    <a:pt x="6298" y="7954"/>
                    <a:pt x="5773" y="7954"/>
                  </a:cubicBezTo>
                  <a:cubicBezTo>
                    <a:pt x="5436" y="7954"/>
                    <a:pt x="5096" y="7911"/>
                    <a:pt x="4763" y="7819"/>
                  </a:cubicBezTo>
                  <a:lnTo>
                    <a:pt x="4763" y="7819"/>
                  </a:lnTo>
                  <a:cubicBezTo>
                    <a:pt x="4763" y="7187"/>
                    <a:pt x="4766" y="6557"/>
                    <a:pt x="5398" y="6242"/>
                  </a:cubicBezTo>
                  <a:cubicBezTo>
                    <a:pt x="5491" y="6149"/>
                    <a:pt x="5611" y="6110"/>
                    <a:pt x="5743" y="6110"/>
                  </a:cubicBezTo>
                  <a:close/>
                  <a:moveTo>
                    <a:pt x="6775" y="2811"/>
                  </a:moveTo>
                  <a:cubicBezTo>
                    <a:pt x="6902" y="2811"/>
                    <a:pt x="7029" y="2817"/>
                    <a:pt x="7155" y="2828"/>
                  </a:cubicBezTo>
                  <a:lnTo>
                    <a:pt x="7155" y="2828"/>
                  </a:lnTo>
                  <a:cubicBezTo>
                    <a:pt x="8458" y="3081"/>
                    <a:pt x="9687" y="3917"/>
                    <a:pt x="10478" y="4972"/>
                  </a:cubicBezTo>
                  <a:cubicBezTo>
                    <a:pt x="10790" y="6531"/>
                    <a:pt x="10489" y="8397"/>
                    <a:pt x="9274" y="9366"/>
                  </a:cubicBezTo>
                  <a:lnTo>
                    <a:pt x="9274" y="9366"/>
                  </a:lnTo>
                  <a:cubicBezTo>
                    <a:pt x="10470" y="7078"/>
                    <a:pt x="10327" y="3745"/>
                    <a:pt x="7621" y="3384"/>
                  </a:cubicBezTo>
                  <a:cubicBezTo>
                    <a:pt x="7178" y="3273"/>
                    <a:pt x="6735" y="3221"/>
                    <a:pt x="6301" y="3221"/>
                  </a:cubicBezTo>
                  <a:cubicBezTo>
                    <a:pt x="5777" y="3221"/>
                    <a:pt x="5266" y="3297"/>
                    <a:pt x="4781" y="3442"/>
                  </a:cubicBezTo>
                  <a:lnTo>
                    <a:pt x="4781" y="3442"/>
                  </a:lnTo>
                  <a:cubicBezTo>
                    <a:pt x="4976" y="3301"/>
                    <a:pt x="5182" y="3174"/>
                    <a:pt x="5398" y="3067"/>
                  </a:cubicBezTo>
                  <a:cubicBezTo>
                    <a:pt x="5842" y="2889"/>
                    <a:pt x="6310" y="2811"/>
                    <a:pt x="6775" y="2811"/>
                  </a:cubicBezTo>
                  <a:close/>
                  <a:moveTo>
                    <a:pt x="8723" y="9073"/>
                  </a:moveTo>
                  <a:cubicBezTo>
                    <a:pt x="8592" y="9209"/>
                    <a:pt x="8437" y="9326"/>
                    <a:pt x="8256" y="9417"/>
                  </a:cubicBezTo>
                  <a:cubicBezTo>
                    <a:pt x="8415" y="9337"/>
                    <a:pt x="8574" y="9218"/>
                    <a:pt x="8723" y="9073"/>
                  </a:cubicBezTo>
                  <a:close/>
                  <a:moveTo>
                    <a:pt x="8583" y="0"/>
                  </a:moveTo>
                  <a:cubicBezTo>
                    <a:pt x="7839" y="0"/>
                    <a:pt x="7095" y="155"/>
                    <a:pt x="6351" y="527"/>
                  </a:cubicBezTo>
                  <a:cubicBezTo>
                    <a:pt x="6013" y="527"/>
                    <a:pt x="5764" y="707"/>
                    <a:pt x="5654" y="971"/>
                  </a:cubicBezTo>
                  <a:lnTo>
                    <a:pt x="5654" y="971"/>
                  </a:lnTo>
                  <a:cubicBezTo>
                    <a:pt x="3340" y="1328"/>
                    <a:pt x="1238" y="2896"/>
                    <a:pt x="636" y="5607"/>
                  </a:cubicBezTo>
                  <a:cubicBezTo>
                    <a:pt x="1" y="8464"/>
                    <a:pt x="1271" y="11322"/>
                    <a:pt x="3176" y="12909"/>
                  </a:cubicBezTo>
                  <a:cubicBezTo>
                    <a:pt x="3325" y="13002"/>
                    <a:pt x="3477" y="13090"/>
                    <a:pt x="3630" y="13173"/>
                  </a:cubicBezTo>
                  <a:lnTo>
                    <a:pt x="3630" y="13173"/>
                  </a:lnTo>
                  <a:cubicBezTo>
                    <a:pt x="4665" y="13836"/>
                    <a:pt x="5802" y="14142"/>
                    <a:pt x="6901" y="14142"/>
                  </a:cubicBezTo>
                  <a:cubicBezTo>
                    <a:pt x="6988" y="14142"/>
                    <a:pt x="7076" y="14140"/>
                    <a:pt x="7163" y="14136"/>
                  </a:cubicBezTo>
                  <a:lnTo>
                    <a:pt x="7163" y="14136"/>
                  </a:lnTo>
                  <a:cubicBezTo>
                    <a:pt x="7274" y="14140"/>
                    <a:pt x="7385" y="14143"/>
                    <a:pt x="7495" y="14143"/>
                  </a:cubicBezTo>
                  <a:cubicBezTo>
                    <a:pt x="8802" y="14143"/>
                    <a:pt x="10064" y="13826"/>
                    <a:pt x="11113" y="13227"/>
                  </a:cubicBezTo>
                  <a:cubicBezTo>
                    <a:pt x="13653" y="11957"/>
                    <a:pt x="15241" y="9099"/>
                    <a:pt x="15241" y="6242"/>
                  </a:cubicBezTo>
                  <a:cubicBezTo>
                    <a:pt x="14923" y="3384"/>
                    <a:pt x="13018" y="844"/>
                    <a:pt x="10161" y="209"/>
                  </a:cubicBezTo>
                  <a:cubicBezTo>
                    <a:pt x="9635" y="77"/>
                    <a:pt x="9109" y="0"/>
                    <a:pt x="8583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40" name="Google Shape;240;p53"/>
          <p:cNvGrpSpPr/>
          <p:nvPr/>
        </p:nvGrpSpPr>
        <p:grpSpPr>
          <a:xfrm rot="-289222">
            <a:off x="-661702" y="3663643"/>
            <a:ext cx="1787471" cy="1773486"/>
            <a:chOff x="1174625" y="279475"/>
            <a:chExt cx="5197400" cy="5180500"/>
          </a:xfrm>
        </p:grpSpPr>
        <p:sp>
          <p:nvSpPr>
            <p:cNvPr id="241" name="Google Shape;241;p53"/>
            <p:cNvSpPr/>
            <p:nvPr/>
          </p:nvSpPr>
          <p:spPr>
            <a:xfrm>
              <a:off x="1174625" y="279475"/>
              <a:ext cx="5188000" cy="5180500"/>
            </a:xfrm>
            <a:custGeom>
              <a:avLst/>
              <a:gdLst/>
              <a:ahLst/>
              <a:cxnLst/>
              <a:rect l="l" t="t" r="r" b="b"/>
              <a:pathLst>
                <a:path w="207520" h="207220" fill="none" extrusionOk="0">
                  <a:moveTo>
                    <a:pt x="114704" y="3085"/>
                  </a:moveTo>
                  <a:cubicBezTo>
                    <a:pt x="114704" y="3085"/>
                    <a:pt x="102444" y="21588"/>
                    <a:pt x="98758" y="36706"/>
                  </a:cubicBezTo>
                  <a:cubicBezTo>
                    <a:pt x="96050" y="47988"/>
                    <a:pt x="93342" y="70402"/>
                    <a:pt x="102519" y="71230"/>
                  </a:cubicBezTo>
                  <a:cubicBezTo>
                    <a:pt x="111770" y="72057"/>
                    <a:pt x="115531" y="47612"/>
                    <a:pt x="115080" y="36405"/>
                  </a:cubicBezTo>
                  <a:cubicBezTo>
                    <a:pt x="114854" y="29560"/>
                    <a:pt x="112823" y="14893"/>
                    <a:pt x="116358" y="8876"/>
                  </a:cubicBezTo>
                  <a:cubicBezTo>
                    <a:pt x="119969" y="2859"/>
                    <a:pt x="127791" y="1"/>
                    <a:pt x="134636" y="302"/>
                  </a:cubicBezTo>
                  <a:cubicBezTo>
                    <a:pt x="141405" y="602"/>
                    <a:pt x="154342" y="2633"/>
                    <a:pt x="154342" y="2633"/>
                  </a:cubicBezTo>
                  <a:cubicBezTo>
                    <a:pt x="154342" y="2633"/>
                    <a:pt x="146520" y="13088"/>
                    <a:pt x="145015" y="20911"/>
                  </a:cubicBezTo>
                  <a:cubicBezTo>
                    <a:pt x="143812" y="27304"/>
                    <a:pt x="142383" y="40767"/>
                    <a:pt x="147798" y="40843"/>
                  </a:cubicBezTo>
                  <a:cubicBezTo>
                    <a:pt x="153289" y="40843"/>
                    <a:pt x="154267" y="27530"/>
                    <a:pt x="153966" y="18880"/>
                  </a:cubicBezTo>
                  <a:cubicBezTo>
                    <a:pt x="153665" y="10230"/>
                    <a:pt x="157501" y="3611"/>
                    <a:pt x="160359" y="3310"/>
                  </a:cubicBezTo>
                  <a:cubicBezTo>
                    <a:pt x="163217" y="3009"/>
                    <a:pt x="185556" y="11358"/>
                    <a:pt x="194131" y="13314"/>
                  </a:cubicBezTo>
                  <a:cubicBezTo>
                    <a:pt x="198493" y="14367"/>
                    <a:pt x="203157" y="14141"/>
                    <a:pt x="207444" y="12637"/>
                  </a:cubicBezTo>
                  <a:cubicBezTo>
                    <a:pt x="207444" y="12637"/>
                    <a:pt x="199095" y="31215"/>
                    <a:pt x="200073" y="34525"/>
                  </a:cubicBezTo>
                  <a:cubicBezTo>
                    <a:pt x="201051" y="37909"/>
                    <a:pt x="192175" y="32118"/>
                    <a:pt x="183601" y="34600"/>
                  </a:cubicBezTo>
                  <a:cubicBezTo>
                    <a:pt x="174951" y="37082"/>
                    <a:pt x="170513" y="39414"/>
                    <a:pt x="170137" y="41745"/>
                  </a:cubicBezTo>
                  <a:cubicBezTo>
                    <a:pt x="169836" y="44002"/>
                    <a:pt x="177207" y="46709"/>
                    <a:pt x="182473" y="46108"/>
                  </a:cubicBezTo>
                  <a:cubicBezTo>
                    <a:pt x="187738" y="45506"/>
                    <a:pt x="198343" y="43099"/>
                    <a:pt x="201878" y="40993"/>
                  </a:cubicBezTo>
                  <a:cubicBezTo>
                    <a:pt x="201878" y="40993"/>
                    <a:pt x="207519" y="63257"/>
                    <a:pt x="201953" y="79278"/>
                  </a:cubicBezTo>
                  <a:cubicBezTo>
                    <a:pt x="196387" y="95299"/>
                    <a:pt x="201953" y="92892"/>
                    <a:pt x="196989" y="107483"/>
                  </a:cubicBezTo>
                  <a:cubicBezTo>
                    <a:pt x="192100" y="122150"/>
                    <a:pt x="187888" y="131778"/>
                    <a:pt x="184127" y="134486"/>
                  </a:cubicBezTo>
                  <a:cubicBezTo>
                    <a:pt x="180367" y="137194"/>
                    <a:pt x="162691" y="136366"/>
                    <a:pt x="152236" y="132831"/>
                  </a:cubicBezTo>
                  <a:cubicBezTo>
                    <a:pt x="141781" y="129296"/>
                    <a:pt x="128468" y="121474"/>
                    <a:pt x="123278" y="123880"/>
                  </a:cubicBezTo>
                  <a:cubicBezTo>
                    <a:pt x="118690" y="125986"/>
                    <a:pt x="119593" y="128694"/>
                    <a:pt x="123052" y="132756"/>
                  </a:cubicBezTo>
                  <a:cubicBezTo>
                    <a:pt x="126663" y="136968"/>
                    <a:pt x="135613" y="144640"/>
                    <a:pt x="151634" y="145768"/>
                  </a:cubicBezTo>
                  <a:cubicBezTo>
                    <a:pt x="160811" y="146520"/>
                    <a:pt x="170062" y="145919"/>
                    <a:pt x="179088" y="144113"/>
                  </a:cubicBezTo>
                  <a:cubicBezTo>
                    <a:pt x="177358" y="149153"/>
                    <a:pt x="175026" y="154042"/>
                    <a:pt x="172168" y="158555"/>
                  </a:cubicBezTo>
                  <a:cubicBezTo>
                    <a:pt x="168708" y="164346"/>
                    <a:pt x="164421" y="169461"/>
                    <a:pt x="159381" y="173823"/>
                  </a:cubicBezTo>
                  <a:cubicBezTo>
                    <a:pt x="153816" y="178938"/>
                    <a:pt x="135990" y="180969"/>
                    <a:pt x="126437" y="175403"/>
                  </a:cubicBezTo>
                  <a:cubicBezTo>
                    <a:pt x="116885" y="169837"/>
                    <a:pt x="101691" y="158555"/>
                    <a:pt x="98758" y="155245"/>
                  </a:cubicBezTo>
                  <a:cubicBezTo>
                    <a:pt x="95825" y="151861"/>
                    <a:pt x="89130" y="146746"/>
                    <a:pt x="86799" y="148927"/>
                  </a:cubicBezTo>
                  <a:cubicBezTo>
                    <a:pt x="84467" y="151033"/>
                    <a:pt x="86423" y="154568"/>
                    <a:pt x="91989" y="160285"/>
                  </a:cubicBezTo>
                  <a:cubicBezTo>
                    <a:pt x="101767" y="170213"/>
                    <a:pt x="112372" y="178261"/>
                    <a:pt x="120570" y="180066"/>
                  </a:cubicBezTo>
                  <a:cubicBezTo>
                    <a:pt x="128694" y="181871"/>
                    <a:pt x="147347" y="185632"/>
                    <a:pt x="151183" y="185181"/>
                  </a:cubicBezTo>
                  <a:cubicBezTo>
                    <a:pt x="155019" y="184730"/>
                    <a:pt x="126738" y="203609"/>
                    <a:pt x="115004" y="205339"/>
                  </a:cubicBezTo>
                  <a:cubicBezTo>
                    <a:pt x="102368" y="207219"/>
                    <a:pt x="79503" y="205188"/>
                    <a:pt x="73260" y="203082"/>
                  </a:cubicBezTo>
                  <a:cubicBezTo>
                    <a:pt x="68446" y="201427"/>
                    <a:pt x="58066" y="192251"/>
                    <a:pt x="53102" y="187513"/>
                  </a:cubicBezTo>
                  <a:cubicBezTo>
                    <a:pt x="40917" y="175854"/>
                    <a:pt x="47085" y="162692"/>
                    <a:pt x="51222" y="151409"/>
                  </a:cubicBezTo>
                  <a:cubicBezTo>
                    <a:pt x="51974" y="139600"/>
                    <a:pt x="28056" y="155546"/>
                    <a:pt x="23167" y="151936"/>
                  </a:cubicBezTo>
                  <a:cubicBezTo>
                    <a:pt x="13539" y="144941"/>
                    <a:pt x="5416" y="127115"/>
                    <a:pt x="2934" y="110492"/>
                  </a:cubicBezTo>
                  <a:cubicBezTo>
                    <a:pt x="0" y="90410"/>
                    <a:pt x="10305" y="62279"/>
                    <a:pt x="27755" y="47010"/>
                  </a:cubicBezTo>
                  <a:lnTo>
                    <a:pt x="34900" y="41971"/>
                  </a:lnTo>
                  <a:cubicBezTo>
                    <a:pt x="34900" y="41971"/>
                    <a:pt x="31591" y="61978"/>
                    <a:pt x="35276" y="74539"/>
                  </a:cubicBezTo>
                  <a:cubicBezTo>
                    <a:pt x="39488" y="88529"/>
                    <a:pt x="47837" y="108687"/>
                    <a:pt x="54907" y="106506"/>
                  </a:cubicBezTo>
                  <a:cubicBezTo>
                    <a:pt x="60624" y="104701"/>
                    <a:pt x="49642" y="86498"/>
                    <a:pt x="46784" y="67845"/>
                  </a:cubicBezTo>
                  <a:cubicBezTo>
                    <a:pt x="43926" y="49192"/>
                    <a:pt x="41444" y="36706"/>
                    <a:pt x="45430" y="30764"/>
                  </a:cubicBezTo>
                  <a:cubicBezTo>
                    <a:pt x="49417" y="24747"/>
                    <a:pt x="57239" y="18353"/>
                    <a:pt x="71004" y="13013"/>
                  </a:cubicBezTo>
                  <a:cubicBezTo>
                    <a:pt x="84843" y="7673"/>
                    <a:pt x="114704" y="3085"/>
                    <a:pt x="114704" y="3085"/>
                  </a:cubicBezTo>
                  <a:close/>
                </a:path>
              </a:pathLst>
            </a:custGeom>
            <a:noFill/>
            <a:ln w="38100" cap="rnd" cmpd="sng">
              <a:solidFill>
                <a:srgbClr val="88AC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2" name="Google Shape;242;p53"/>
            <p:cNvSpPr/>
            <p:nvPr/>
          </p:nvSpPr>
          <p:spPr>
            <a:xfrm>
              <a:off x="5183625" y="412825"/>
              <a:ext cx="349750" cy="967350"/>
            </a:xfrm>
            <a:custGeom>
              <a:avLst/>
              <a:gdLst/>
              <a:ahLst/>
              <a:cxnLst/>
              <a:rect l="l" t="t" r="r" b="b"/>
              <a:pathLst>
                <a:path w="13990" h="38694" extrusionOk="0">
                  <a:moveTo>
                    <a:pt x="12875" y="1"/>
                  </a:moveTo>
                  <a:cubicBezTo>
                    <a:pt x="12557" y="1"/>
                    <a:pt x="12255" y="167"/>
                    <a:pt x="12109" y="458"/>
                  </a:cubicBezTo>
                  <a:cubicBezTo>
                    <a:pt x="9326" y="4896"/>
                    <a:pt x="6919" y="9635"/>
                    <a:pt x="5039" y="14448"/>
                  </a:cubicBezTo>
                  <a:cubicBezTo>
                    <a:pt x="3384" y="19337"/>
                    <a:pt x="2256" y="24377"/>
                    <a:pt x="1579" y="29491"/>
                  </a:cubicBezTo>
                  <a:cubicBezTo>
                    <a:pt x="1128" y="32199"/>
                    <a:pt x="751" y="34832"/>
                    <a:pt x="225" y="37464"/>
                  </a:cubicBezTo>
                  <a:cubicBezTo>
                    <a:pt x="1" y="38226"/>
                    <a:pt x="577" y="38694"/>
                    <a:pt x="1143" y="38694"/>
                  </a:cubicBezTo>
                  <a:cubicBezTo>
                    <a:pt x="1528" y="38694"/>
                    <a:pt x="1908" y="38478"/>
                    <a:pt x="2030" y="37991"/>
                  </a:cubicBezTo>
                  <a:lnTo>
                    <a:pt x="2030" y="38066"/>
                  </a:lnTo>
                  <a:cubicBezTo>
                    <a:pt x="3083" y="33177"/>
                    <a:pt x="3610" y="28213"/>
                    <a:pt x="4587" y="23324"/>
                  </a:cubicBezTo>
                  <a:cubicBezTo>
                    <a:pt x="5114" y="20842"/>
                    <a:pt x="5716" y="18360"/>
                    <a:pt x="6543" y="15953"/>
                  </a:cubicBezTo>
                  <a:cubicBezTo>
                    <a:pt x="7295" y="13621"/>
                    <a:pt x="8273" y="11440"/>
                    <a:pt x="9326" y="9259"/>
                  </a:cubicBezTo>
                  <a:cubicBezTo>
                    <a:pt x="10680" y="6626"/>
                    <a:pt x="12184" y="3993"/>
                    <a:pt x="13688" y="1436"/>
                  </a:cubicBezTo>
                  <a:cubicBezTo>
                    <a:pt x="13989" y="985"/>
                    <a:pt x="13839" y="383"/>
                    <a:pt x="13388" y="157"/>
                  </a:cubicBezTo>
                  <a:cubicBezTo>
                    <a:pt x="13228" y="51"/>
                    <a:pt x="13049" y="1"/>
                    <a:pt x="12875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3" name="Google Shape;243;p53"/>
            <p:cNvSpPr/>
            <p:nvPr/>
          </p:nvSpPr>
          <p:spPr>
            <a:xfrm>
              <a:off x="2391225" y="604250"/>
              <a:ext cx="3980800" cy="3435550"/>
            </a:xfrm>
            <a:custGeom>
              <a:avLst/>
              <a:gdLst/>
              <a:ahLst/>
              <a:cxnLst/>
              <a:rect l="l" t="t" r="r" b="b"/>
              <a:pathLst>
                <a:path w="159232" h="137422" extrusionOk="0">
                  <a:moveTo>
                    <a:pt x="115907" y="25746"/>
                  </a:moveTo>
                  <a:cubicBezTo>
                    <a:pt x="115777" y="25894"/>
                    <a:pt x="115730" y="25947"/>
                    <a:pt x="115728" y="25947"/>
                  </a:cubicBezTo>
                  <a:cubicBezTo>
                    <a:pt x="115725" y="25947"/>
                    <a:pt x="115810" y="25844"/>
                    <a:pt x="115882" y="25761"/>
                  </a:cubicBezTo>
                  <a:lnTo>
                    <a:pt x="115882" y="25761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61" y="25772"/>
                    <a:pt x="115874" y="25764"/>
                    <a:pt x="115884" y="25759"/>
                  </a:cubicBezTo>
                  <a:lnTo>
                    <a:pt x="115884" y="25759"/>
                  </a:lnTo>
                  <a:cubicBezTo>
                    <a:pt x="115883" y="25759"/>
                    <a:pt x="115883" y="25760"/>
                    <a:pt x="115882" y="25761"/>
                  </a:cubicBezTo>
                  <a:lnTo>
                    <a:pt x="115882" y="25761"/>
                  </a:lnTo>
                  <a:lnTo>
                    <a:pt x="115907" y="25746"/>
                  </a:lnTo>
                  <a:close/>
                  <a:moveTo>
                    <a:pt x="156519" y="0"/>
                  </a:moveTo>
                  <a:cubicBezTo>
                    <a:pt x="156296" y="0"/>
                    <a:pt x="156070" y="31"/>
                    <a:pt x="155847" y="97"/>
                  </a:cubicBezTo>
                  <a:cubicBezTo>
                    <a:pt x="148852" y="1451"/>
                    <a:pt x="141781" y="2579"/>
                    <a:pt x="135313" y="5738"/>
                  </a:cubicBezTo>
                  <a:cubicBezTo>
                    <a:pt x="128920" y="8822"/>
                    <a:pt x="124407" y="14087"/>
                    <a:pt x="120345" y="19653"/>
                  </a:cubicBezTo>
                  <a:cubicBezTo>
                    <a:pt x="119367" y="21007"/>
                    <a:pt x="118389" y="22361"/>
                    <a:pt x="117412" y="23715"/>
                  </a:cubicBezTo>
                  <a:cubicBezTo>
                    <a:pt x="116938" y="24323"/>
                    <a:pt x="116526" y="24932"/>
                    <a:pt x="116065" y="25540"/>
                  </a:cubicBezTo>
                  <a:lnTo>
                    <a:pt x="116065" y="25540"/>
                  </a:lnTo>
                  <a:cubicBezTo>
                    <a:pt x="116089" y="25553"/>
                    <a:pt x="116047" y="25641"/>
                    <a:pt x="115907" y="25746"/>
                  </a:cubicBezTo>
                  <a:cubicBezTo>
                    <a:pt x="115950" y="25692"/>
                    <a:pt x="115970" y="25666"/>
                    <a:pt x="115974" y="25659"/>
                  </a:cubicBezTo>
                  <a:lnTo>
                    <a:pt x="115974" y="25659"/>
                  </a:lnTo>
                  <a:cubicBezTo>
                    <a:pt x="116005" y="25619"/>
                    <a:pt x="116035" y="25580"/>
                    <a:pt x="116065" y="25540"/>
                  </a:cubicBezTo>
                  <a:lnTo>
                    <a:pt x="116065" y="25540"/>
                  </a:lnTo>
                  <a:cubicBezTo>
                    <a:pt x="116063" y="25539"/>
                    <a:pt x="116061" y="25539"/>
                    <a:pt x="116058" y="25539"/>
                  </a:cubicBezTo>
                  <a:cubicBezTo>
                    <a:pt x="116025" y="25539"/>
                    <a:pt x="115935" y="25610"/>
                    <a:pt x="115814" y="25802"/>
                  </a:cubicBezTo>
                  <a:lnTo>
                    <a:pt x="115814" y="25802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34" y="25791"/>
                    <a:pt x="115819" y="25802"/>
                    <a:pt x="115806" y="25814"/>
                  </a:cubicBezTo>
                  <a:lnTo>
                    <a:pt x="115806" y="25814"/>
                  </a:lnTo>
                  <a:cubicBezTo>
                    <a:pt x="115808" y="25810"/>
                    <a:pt x="115811" y="25806"/>
                    <a:pt x="115814" y="25802"/>
                  </a:cubicBezTo>
                  <a:lnTo>
                    <a:pt x="115814" y="25802"/>
                  </a:lnTo>
                  <a:lnTo>
                    <a:pt x="115531" y="25971"/>
                  </a:lnTo>
                  <a:lnTo>
                    <a:pt x="114704" y="26573"/>
                  </a:lnTo>
                  <a:lnTo>
                    <a:pt x="112222" y="28077"/>
                  </a:lnTo>
                  <a:cubicBezTo>
                    <a:pt x="109740" y="29732"/>
                    <a:pt x="107333" y="31387"/>
                    <a:pt x="105001" y="33267"/>
                  </a:cubicBezTo>
                  <a:cubicBezTo>
                    <a:pt x="102143" y="35373"/>
                    <a:pt x="99510" y="37780"/>
                    <a:pt x="97104" y="40413"/>
                  </a:cubicBezTo>
                  <a:cubicBezTo>
                    <a:pt x="95073" y="42820"/>
                    <a:pt x="93343" y="45377"/>
                    <a:pt x="91763" y="48085"/>
                  </a:cubicBezTo>
                  <a:cubicBezTo>
                    <a:pt x="90936" y="49438"/>
                    <a:pt x="90108" y="50868"/>
                    <a:pt x="89206" y="52221"/>
                  </a:cubicBezTo>
                  <a:cubicBezTo>
                    <a:pt x="88755" y="52898"/>
                    <a:pt x="88303" y="53575"/>
                    <a:pt x="87777" y="54252"/>
                  </a:cubicBezTo>
                  <a:lnTo>
                    <a:pt x="87476" y="54628"/>
                  </a:lnTo>
                  <a:cubicBezTo>
                    <a:pt x="87476" y="54628"/>
                    <a:pt x="87200" y="55043"/>
                    <a:pt x="87188" y="55043"/>
                  </a:cubicBezTo>
                  <a:cubicBezTo>
                    <a:pt x="87184" y="55043"/>
                    <a:pt x="87201" y="55011"/>
                    <a:pt x="87250" y="54929"/>
                  </a:cubicBezTo>
                  <a:lnTo>
                    <a:pt x="87250" y="54929"/>
                  </a:lnTo>
                  <a:cubicBezTo>
                    <a:pt x="87025" y="55305"/>
                    <a:pt x="86724" y="55606"/>
                    <a:pt x="86498" y="55907"/>
                  </a:cubicBezTo>
                  <a:cubicBezTo>
                    <a:pt x="85370" y="57186"/>
                    <a:pt x="84242" y="58314"/>
                    <a:pt x="82963" y="59442"/>
                  </a:cubicBezTo>
                  <a:cubicBezTo>
                    <a:pt x="81835" y="60420"/>
                    <a:pt x="80631" y="61398"/>
                    <a:pt x="79353" y="62225"/>
                  </a:cubicBezTo>
                  <a:cubicBezTo>
                    <a:pt x="76495" y="64256"/>
                    <a:pt x="73636" y="66061"/>
                    <a:pt x="70853" y="68167"/>
                  </a:cubicBezTo>
                  <a:cubicBezTo>
                    <a:pt x="64836" y="72830"/>
                    <a:pt x="59947" y="78848"/>
                    <a:pt x="54682" y="84338"/>
                  </a:cubicBezTo>
                  <a:cubicBezTo>
                    <a:pt x="51974" y="87121"/>
                    <a:pt x="49041" y="89904"/>
                    <a:pt x="46258" y="92612"/>
                  </a:cubicBezTo>
                  <a:cubicBezTo>
                    <a:pt x="43475" y="95395"/>
                    <a:pt x="40692" y="98178"/>
                    <a:pt x="37834" y="100961"/>
                  </a:cubicBezTo>
                  <a:cubicBezTo>
                    <a:pt x="32268" y="106301"/>
                    <a:pt x="26401" y="111266"/>
                    <a:pt x="20610" y="116305"/>
                  </a:cubicBezTo>
                  <a:cubicBezTo>
                    <a:pt x="15194" y="121044"/>
                    <a:pt x="9929" y="125857"/>
                    <a:pt x="4363" y="130445"/>
                  </a:cubicBezTo>
                  <a:cubicBezTo>
                    <a:pt x="3235" y="131423"/>
                    <a:pt x="2107" y="132326"/>
                    <a:pt x="978" y="133228"/>
                  </a:cubicBezTo>
                  <a:cubicBezTo>
                    <a:pt x="1" y="134206"/>
                    <a:pt x="1" y="135786"/>
                    <a:pt x="978" y="136688"/>
                  </a:cubicBezTo>
                  <a:cubicBezTo>
                    <a:pt x="1467" y="137177"/>
                    <a:pt x="2088" y="137422"/>
                    <a:pt x="2708" y="137422"/>
                  </a:cubicBezTo>
                  <a:cubicBezTo>
                    <a:pt x="3329" y="137422"/>
                    <a:pt x="3949" y="137177"/>
                    <a:pt x="4438" y="136688"/>
                  </a:cubicBezTo>
                  <a:lnTo>
                    <a:pt x="4513" y="136764"/>
                  </a:lnTo>
                  <a:cubicBezTo>
                    <a:pt x="9779" y="132476"/>
                    <a:pt x="14893" y="128039"/>
                    <a:pt x="19933" y="123601"/>
                  </a:cubicBezTo>
                  <a:cubicBezTo>
                    <a:pt x="25574" y="118561"/>
                    <a:pt x="31365" y="113672"/>
                    <a:pt x="36931" y="108558"/>
                  </a:cubicBezTo>
                  <a:cubicBezTo>
                    <a:pt x="42723" y="103293"/>
                    <a:pt x="48138" y="97576"/>
                    <a:pt x="53855" y="92161"/>
                  </a:cubicBezTo>
                  <a:cubicBezTo>
                    <a:pt x="59496" y="86745"/>
                    <a:pt x="64385" y="80879"/>
                    <a:pt x="69876" y="75538"/>
                  </a:cubicBezTo>
                  <a:cubicBezTo>
                    <a:pt x="72282" y="73282"/>
                    <a:pt x="74915" y="71176"/>
                    <a:pt x="77698" y="69371"/>
                  </a:cubicBezTo>
                  <a:cubicBezTo>
                    <a:pt x="80481" y="67415"/>
                    <a:pt x="83414" y="65459"/>
                    <a:pt x="86047" y="63278"/>
                  </a:cubicBezTo>
                  <a:cubicBezTo>
                    <a:pt x="91237" y="58916"/>
                    <a:pt x="94321" y="53049"/>
                    <a:pt x="97931" y="47483"/>
                  </a:cubicBezTo>
                  <a:cubicBezTo>
                    <a:pt x="98307" y="46881"/>
                    <a:pt x="98683" y="46279"/>
                    <a:pt x="99134" y="45678"/>
                  </a:cubicBezTo>
                  <a:cubicBezTo>
                    <a:pt x="99285" y="45452"/>
                    <a:pt x="99510" y="45151"/>
                    <a:pt x="99736" y="44926"/>
                  </a:cubicBezTo>
                  <a:cubicBezTo>
                    <a:pt x="99801" y="44822"/>
                    <a:pt x="99832" y="44765"/>
                    <a:pt x="99842" y="44739"/>
                  </a:cubicBezTo>
                  <a:lnTo>
                    <a:pt x="99842" y="44739"/>
                  </a:lnTo>
                  <a:lnTo>
                    <a:pt x="100263" y="44249"/>
                  </a:lnTo>
                  <a:cubicBezTo>
                    <a:pt x="101391" y="42970"/>
                    <a:pt x="102594" y="41691"/>
                    <a:pt x="103948" y="40563"/>
                  </a:cubicBezTo>
                  <a:cubicBezTo>
                    <a:pt x="106280" y="38382"/>
                    <a:pt x="108837" y="36426"/>
                    <a:pt x="111470" y="34546"/>
                  </a:cubicBezTo>
                  <a:cubicBezTo>
                    <a:pt x="113275" y="33267"/>
                    <a:pt x="115155" y="32064"/>
                    <a:pt x="117036" y="30860"/>
                  </a:cubicBezTo>
                  <a:cubicBezTo>
                    <a:pt x="117562" y="30559"/>
                    <a:pt x="118089" y="30183"/>
                    <a:pt x="118615" y="29807"/>
                  </a:cubicBezTo>
                  <a:cubicBezTo>
                    <a:pt x="119518" y="29055"/>
                    <a:pt x="120270" y="28228"/>
                    <a:pt x="120872" y="27175"/>
                  </a:cubicBezTo>
                  <a:cubicBezTo>
                    <a:pt x="121925" y="25896"/>
                    <a:pt x="122827" y="24467"/>
                    <a:pt x="123805" y="23188"/>
                  </a:cubicBezTo>
                  <a:cubicBezTo>
                    <a:pt x="124331" y="22511"/>
                    <a:pt x="124783" y="21834"/>
                    <a:pt x="125309" y="21158"/>
                  </a:cubicBezTo>
                  <a:cubicBezTo>
                    <a:pt x="125836" y="20481"/>
                    <a:pt x="126061" y="20180"/>
                    <a:pt x="126588" y="19428"/>
                  </a:cubicBezTo>
                  <a:cubicBezTo>
                    <a:pt x="127641" y="18149"/>
                    <a:pt x="128694" y="16945"/>
                    <a:pt x="129897" y="15667"/>
                  </a:cubicBezTo>
                  <a:cubicBezTo>
                    <a:pt x="130424" y="15140"/>
                    <a:pt x="130950" y="14614"/>
                    <a:pt x="131552" y="14087"/>
                  </a:cubicBezTo>
                  <a:cubicBezTo>
                    <a:pt x="131853" y="13862"/>
                    <a:pt x="132079" y="13561"/>
                    <a:pt x="132379" y="13335"/>
                  </a:cubicBezTo>
                  <a:lnTo>
                    <a:pt x="132831" y="12959"/>
                  </a:lnTo>
                  <a:lnTo>
                    <a:pt x="133132" y="12733"/>
                  </a:lnTo>
                  <a:lnTo>
                    <a:pt x="133132" y="12733"/>
                  </a:lnTo>
                  <a:cubicBezTo>
                    <a:pt x="133153" y="12712"/>
                    <a:pt x="133178" y="12687"/>
                    <a:pt x="133207" y="12658"/>
                  </a:cubicBezTo>
                  <a:cubicBezTo>
                    <a:pt x="134561" y="11680"/>
                    <a:pt x="136065" y="10778"/>
                    <a:pt x="137569" y="10026"/>
                  </a:cubicBezTo>
                  <a:lnTo>
                    <a:pt x="138622" y="9574"/>
                  </a:lnTo>
                  <a:lnTo>
                    <a:pt x="139224" y="9273"/>
                  </a:lnTo>
                  <a:lnTo>
                    <a:pt x="139374" y="9198"/>
                  </a:lnTo>
                  <a:cubicBezTo>
                    <a:pt x="140202" y="8897"/>
                    <a:pt x="141029" y="8597"/>
                    <a:pt x="141932" y="8296"/>
                  </a:cubicBezTo>
                  <a:cubicBezTo>
                    <a:pt x="145241" y="7243"/>
                    <a:pt x="148626" y="6415"/>
                    <a:pt x="152011" y="5814"/>
                  </a:cubicBezTo>
                  <a:cubicBezTo>
                    <a:pt x="153741" y="5513"/>
                    <a:pt x="155471" y="5137"/>
                    <a:pt x="157125" y="4761"/>
                  </a:cubicBezTo>
                  <a:cubicBezTo>
                    <a:pt x="158479" y="4460"/>
                    <a:pt x="159231" y="3106"/>
                    <a:pt x="158855" y="1752"/>
                  </a:cubicBezTo>
                  <a:cubicBezTo>
                    <a:pt x="158545" y="697"/>
                    <a:pt x="157569" y="0"/>
                    <a:pt x="1565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4" name="Google Shape;244;p53"/>
            <p:cNvSpPr/>
            <p:nvPr/>
          </p:nvSpPr>
          <p:spPr>
            <a:xfrm>
              <a:off x="1697375" y="1379225"/>
              <a:ext cx="1121400" cy="2387325"/>
            </a:xfrm>
            <a:custGeom>
              <a:avLst/>
              <a:gdLst/>
              <a:ahLst/>
              <a:cxnLst/>
              <a:rect l="l" t="t" r="r" b="b"/>
              <a:pathLst>
                <a:path w="44856" h="95493" extrusionOk="0">
                  <a:moveTo>
                    <a:pt x="12119" y="0"/>
                  </a:moveTo>
                  <a:cubicBezTo>
                    <a:pt x="11704" y="0"/>
                    <a:pt x="11267" y="284"/>
                    <a:pt x="11132" y="689"/>
                  </a:cubicBezTo>
                  <a:cubicBezTo>
                    <a:pt x="7898" y="8661"/>
                    <a:pt x="4062" y="16484"/>
                    <a:pt x="2332" y="24983"/>
                  </a:cubicBezTo>
                  <a:cubicBezTo>
                    <a:pt x="1429" y="29421"/>
                    <a:pt x="827" y="33859"/>
                    <a:pt x="527" y="38296"/>
                  </a:cubicBezTo>
                  <a:cubicBezTo>
                    <a:pt x="226" y="42659"/>
                    <a:pt x="75" y="47097"/>
                    <a:pt x="0" y="51534"/>
                  </a:cubicBezTo>
                  <a:cubicBezTo>
                    <a:pt x="0" y="55822"/>
                    <a:pt x="451" y="60109"/>
                    <a:pt x="1354" y="64246"/>
                  </a:cubicBezTo>
                  <a:cubicBezTo>
                    <a:pt x="1956" y="68082"/>
                    <a:pt x="3234" y="71692"/>
                    <a:pt x="5190" y="75001"/>
                  </a:cubicBezTo>
                  <a:cubicBezTo>
                    <a:pt x="7221" y="77935"/>
                    <a:pt x="9778" y="80567"/>
                    <a:pt x="12636" y="82749"/>
                  </a:cubicBezTo>
                  <a:cubicBezTo>
                    <a:pt x="15419" y="84779"/>
                    <a:pt x="18578" y="86359"/>
                    <a:pt x="21963" y="87337"/>
                  </a:cubicBezTo>
                  <a:cubicBezTo>
                    <a:pt x="28281" y="89217"/>
                    <a:pt x="35351" y="89819"/>
                    <a:pt x="40917" y="93730"/>
                  </a:cubicBezTo>
                  <a:cubicBezTo>
                    <a:pt x="41594" y="94181"/>
                    <a:pt x="42196" y="94633"/>
                    <a:pt x="42798" y="95234"/>
                  </a:cubicBezTo>
                  <a:cubicBezTo>
                    <a:pt x="42996" y="95416"/>
                    <a:pt x="43216" y="95493"/>
                    <a:pt x="43429" y="95493"/>
                  </a:cubicBezTo>
                  <a:cubicBezTo>
                    <a:pt x="44186" y="95493"/>
                    <a:pt x="44856" y="94526"/>
                    <a:pt x="44152" y="93881"/>
                  </a:cubicBezTo>
                  <a:lnTo>
                    <a:pt x="44076" y="93881"/>
                  </a:lnTo>
                  <a:cubicBezTo>
                    <a:pt x="38962" y="89217"/>
                    <a:pt x="32042" y="88014"/>
                    <a:pt x="25573" y="86359"/>
                  </a:cubicBezTo>
                  <a:cubicBezTo>
                    <a:pt x="22339" y="85682"/>
                    <a:pt x="19180" y="84479"/>
                    <a:pt x="16322" y="82974"/>
                  </a:cubicBezTo>
                  <a:cubicBezTo>
                    <a:pt x="13238" y="81169"/>
                    <a:pt x="10605" y="78837"/>
                    <a:pt x="8349" y="76130"/>
                  </a:cubicBezTo>
                  <a:cubicBezTo>
                    <a:pt x="7296" y="74851"/>
                    <a:pt x="6393" y="73422"/>
                    <a:pt x="5641" y="71918"/>
                  </a:cubicBezTo>
                  <a:cubicBezTo>
                    <a:pt x="4889" y="70263"/>
                    <a:pt x="4287" y="68533"/>
                    <a:pt x="3911" y="66803"/>
                  </a:cubicBezTo>
                  <a:cubicBezTo>
                    <a:pt x="2858" y="62666"/>
                    <a:pt x="2181" y="58529"/>
                    <a:pt x="2031" y="54317"/>
                  </a:cubicBezTo>
                  <a:cubicBezTo>
                    <a:pt x="1881" y="52211"/>
                    <a:pt x="2031" y="50105"/>
                    <a:pt x="2031" y="47999"/>
                  </a:cubicBezTo>
                  <a:cubicBezTo>
                    <a:pt x="2031" y="45893"/>
                    <a:pt x="2106" y="43561"/>
                    <a:pt x="2257" y="41380"/>
                  </a:cubicBezTo>
                  <a:cubicBezTo>
                    <a:pt x="2482" y="37018"/>
                    <a:pt x="2934" y="32655"/>
                    <a:pt x="3610" y="28368"/>
                  </a:cubicBezTo>
                  <a:cubicBezTo>
                    <a:pt x="4287" y="24156"/>
                    <a:pt x="5416" y="20019"/>
                    <a:pt x="6920" y="16033"/>
                  </a:cubicBezTo>
                  <a:cubicBezTo>
                    <a:pt x="8349" y="11971"/>
                    <a:pt x="10079" y="8060"/>
                    <a:pt x="11734" y="4073"/>
                  </a:cubicBezTo>
                  <a:cubicBezTo>
                    <a:pt x="12185" y="3171"/>
                    <a:pt x="12561" y="2193"/>
                    <a:pt x="12937" y="1215"/>
                  </a:cubicBezTo>
                  <a:cubicBezTo>
                    <a:pt x="13088" y="689"/>
                    <a:pt x="12787" y="162"/>
                    <a:pt x="12260" y="12"/>
                  </a:cubicBezTo>
                  <a:cubicBezTo>
                    <a:pt x="12214" y="4"/>
                    <a:pt x="12166" y="0"/>
                    <a:pt x="121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5" name="Google Shape;245;p53"/>
            <p:cNvSpPr/>
            <p:nvPr/>
          </p:nvSpPr>
          <p:spPr>
            <a:xfrm>
              <a:off x="2714650" y="531000"/>
              <a:ext cx="723975" cy="2665950"/>
            </a:xfrm>
            <a:custGeom>
              <a:avLst/>
              <a:gdLst/>
              <a:ahLst/>
              <a:cxnLst/>
              <a:rect l="l" t="t" r="r" b="b"/>
              <a:pathLst>
                <a:path w="28959" h="106638" extrusionOk="0">
                  <a:moveTo>
                    <a:pt x="11403" y="1"/>
                  </a:moveTo>
                  <a:cubicBezTo>
                    <a:pt x="11115" y="1"/>
                    <a:pt x="10819" y="138"/>
                    <a:pt x="10606" y="470"/>
                  </a:cubicBezTo>
                  <a:cubicBezTo>
                    <a:pt x="6544" y="7089"/>
                    <a:pt x="3611" y="14310"/>
                    <a:pt x="1806" y="21906"/>
                  </a:cubicBezTo>
                  <a:cubicBezTo>
                    <a:pt x="1" y="29653"/>
                    <a:pt x="151" y="37626"/>
                    <a:pt x="151" y="45449"/>
                  </a:cubicBezTo>
                  <a:cubicBezTo>
                    <a:pt x="151" y="52895"/>
                    <a:pt x="151" y="60868"/>
                    <a:pt x="3385" y="67788"/>
                  </a:cubicBezTo>
                  <a:cubicBezTo>
                    <a:pt x="4965" y="70871"/>
                    <a:pt x="6845" y="73805"/>
                    <a:pt x="8876" y="76588"/>
                  </a:cubicBezTo>
                  <a:cubicBezTo>
                    <a:pt x="9854" y="78017"/>
                    <a:pt x="10832" y="79371"/>
                    <a:pt x="11809" y="80800"/>
                  </a:cubicBezTo>
                  <a:cubicBezTo>
                    <a:pt x="12712" y="82229"/>
                    <a:pt x="13615" y="83733"/>
                    <a:pt x="14517" y="85162"/>
                  </a:cubicBezTo>
                  <a:cubicBezTo>
                    <a:pt x="18504" y="91255"/>
                    <a:pt x="23016" y="97046"/>
                    <a:pt x="26025" y="103665"/>
                  </a:cubicBezTo>
                  <a:cubicBezTo>
                    <a:pt x="26401" y="104418"/>
                    <a:pt x="26702" y="105170"/>
                    <a:pt x="27003" y="105922"/>
                  </a:cubicBezTo>
                  <a:cubicBezTo>
                    <a:pt x="27065" y="106357"/>
                    <a:pt x="27435" y="106637"/>
                    <a:pt x="27858" y="106637"/>
                  </a:cubicBezTo>
                  <a:cubicBezTo>
                    <a:pt x="27948" y="106637"/>
                    <a:pt x="28039" y="106625"/>
                    <a:pt x="28131" y="106599"/>
                  </a:cubicBezTo>
                  <a:cubicBezTo>
                    <a:pt x="28658" y="106448"/>
                    <a:pt x="28958" y="105922"/>
                    <a:pt x="28808" y="105471"/>
                  </a:cubicBezTo>
                  <a:lnTo>
                    <a:pt x="28883" y="105471"/>
                  </a:lnTo>
                  <a:cubicBezTo>
                    <a:pt x="26401" y="98701"/>
                    <a:pt x="22039" y="92834"/>
                    <a:pt x="18052" y="86892"/>
                  </a:cubicBezTo>
                  <a:cubicBezTo>
                    <a:pt x="16097" y="84034"/>
                    <a:pt x="14367" y="81101"/>
                    <a:pt x="12411" y="78167"/>
                  </a:cubicBezTo>
                  <a:cubicBezTo>
                    <a:pt x="10456" y="75309"/>
                    <a:pt x="8425" y="72601"/>
                    <a:pt x="6620" y="69668"/>
                  </a:cubicBezTo>
                  <a:cubicBezTo>
                    <a:pt x="5792" y="68239"/>
                    <a:pt x="5040" y="66810"/>
                    <a:pt x="4438" y="65230"/>
                  </a:cubicBezTo>
                  <a:cubicBezTo>
                    <a:pt x="3837" y="63576"/>
                    <a:pt x="3310" y="61846"/>
                    <a:pt x="3009" y="60116"/>
                  </a:cubicBezTo>
                  <a:cubicBezTo>
                    <a:pt x="2407" y="56280"/>
                    <a:pt x="2031" y="52444"/>
                    <a:pt x="2107" y="48533"/>
                  </a:cubicBezTo>
                  <a:cubicBezTo>
                    <a:pt x="2107" y="44697"/>
                    <a:pt x="2107" y="40861"/>
                    <a:pt x="2107" y="36949"/>
                  </a:cubicBezTo>
                  <a:cubicBezTo>
                    <a:pt x="2182" y="33038"/>
                    <a:pt x="2483" y="29127"/>
                    <a:pt x="3084" y="25291"/>
                  </a:cubicBezTo>
                  <a:cubicBezTo>
                    <a:pt x="3761" y="21530"/>
                    <a:pt x="4739" y="17769"/>
                    <a:pt x="6093" y="14234"/>
                  </a:cubicBezTo>
                  <a:cubicBezTo>
                    <a:pt x="7447" y="10624"/>
                    <a:pt x="9026" y="7164"/>
                    <a:pt x="10832" y="3855"/>
                  </a:cubicBezTo>
                  <a:cubicBezTo>
                    <a:pt x="11283" y="3027"/>
                    <a:pt x="11734" y="2200"/>
                    <a:pt x="12261" y="1372"/>
                  </a:cubicBezTo>
                  <a:cubicBezTo>
                    <a:pt x="12621" y="651"/>
                    <a:pt x="12029" y="1"/>
                    <a:pt x="11403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6" name="Google Shape;246;p53"/>
            <p:cNvSpPr/>
            <p:nvPr/>
          </p:nvSpPr>
          <p:spPr>
            <a:xfrm>
              <a:off x="4092975" y="294300"/>
              <a:ext cx="527825" cy="2146475"/>
            </a:xfrm>
            <a:custGeom>
              <a:avLst/>
              <a:gdLst/>
              <a:ahLst/>
              <a:cxnLst/>
              <a:rect l="l" t="t" r="r" b="b"/>
              <a:pathLst>
                <a:path w="21113" h="85859" extrusionOk="0">
                  <a:moveTo>
                    <a:pt x="19805" y="0"/>
                  </a:moveTo>
                  <a:cubicBezTo>
                    <a:pt x="19653" y="0"/>
                    <a:pt x="19492" y="48"/>
                    <a:pt x="19331" y="160"/>
                  </a:cubicBezTo>
                  <a:cubicBezTo>
                    <a:pt x="14592" y="3018"/>
                    <a:pt x="10907" y="7230"/>
                    <a:pt x="8725" y="12270"/>
                  </a:cubicBezTo>
                  <a:cubicBezTo>
                    <a:pt x="7672" y="14977"/>
                    <a:pt x="7296" y="17911"/>
                    <a:pt x="7597" y="20769"/>
                  </a:cubicBezTo>
                  <a:cubicBezTo>
                    <a:pt x="7823" y="23778"/>
                    <a:pt x="8500" y="26711"/>
                    <a:pt x="8725" y="29720"/>
                  </a:cubicBezTo>
                  <a:cubicBezTo>
                    <a:pt x="9252" y="35887"/>
                    <a:pt x="7221" y="41829"/>
                    <a:pt x="5265" y="47621"/>
                  </a:cubicBezTo>
                  <a:cubicBezTo>
                    <a:pt x="4212" y="50479"/>
                    <a:pt x="3235" y="53412"/>
                    <a:pt x="2407" y="56421"/>
                  </a:cubicBezTo>
                  <a:cubicBezTo>
                    <a:pt x="1655" y="59655"/>
                    <a:pt x="1053" y="62890"/>
                    <a:pt x="677" y="66199"/>
                  </a:cubicBezTo>
                  <a:cubicBezTo>
                    <a:pt x="151" y="69208"/>
                    <a:pt x="0" y="72367"/>
                    <a:pt x="301" y="75450"/>
                  </a:cubicBezTo>
                  <a:cubicBezTo>
                    <a:pt x="677" y="78309"/>
                    <a:pt x="1730" y="81167"/>
                    <a:pt x="3235" y="83649"/>
                  </a:cubicBezTo>
                  <a:cubicBezTo>
                    <a:pt x="3611" y="84251"/>
                    <a:pt x="4062" y="84852"/>
                    <a:pt x="4438" y="85379"/>
                  </a:cubicBezTo>
                  <a:cubicBezTo>
                    <a:pt x="4646" y="85690"/>
                    <a:pt x="4961" y="85859"/>
                    <a:pt x="5310" y="85859"/>
                  </a:cubicBezTo>
                  <a:cubicBezTo>
                    <a:pt x="5466" y="85859"/>
                    <a:pt x="5629" y="85825"/>
                    <a:pt x="5792" y="85755"/>
                  </a:cubicBezTo>
                  <a:cubicBezTo>
                    <a:pt x="6243" y="85529"/>
                    <a:pt x="6394" y="84928"/>
                    <a:pt x="6093" y="84476"/>
                  </a:cubicBezTo>
                  <a:lnTo>
                    <a:pt x="6093" y="84476"/>
                  </a:lnTo>
                  <a:lnTo>
                    <a:pt x="6168" y="84552"/>
                  </a:lnTo>
                  <a:cubicBezTo>
                    <a:pt x="4438" y="82295"/>
                    <a:pt x="3159" y="79738"/>
                    <a:pt x="2483" y="76955"/>
                  </a:cubicBezTo>
                  <a:cubicBezTo>
                    <a:pt x="2182" y="75676"/>
                    <a:pt x="2031" y="74322"/>
                    <a:pt x="2031" y="72968"/>
                  </a:cubicBezTo>
                  <a:cubicBezTo>
                    <a:pt x="2031" y="71389"/>
                    <a:pt x="2182" y="69885"/>
                    <a:pt x="2407" y="68380"/>
                  </a:cubicBezTo>
                  <a:cubicBezTo>
                    <a:pt x="2708" y="65221"/>
                    <a:pt x="3159" y="62062"/>
                    <a:pt x="3836" y="58978"/>
                  </a:cubicBezTo>
                  <a:cubicBezTo>
                    <a:pt x="4513" y="55970"/>
                    <a:pt x="5341" y="53036"/>
                    <a:pt x="6394" y="50103"/>
                  </a:cubicBezTo>
                  <a:cubicBezTo>
                    <a:pt x="8349" y="44462"/>
                    <a:pt x="10681" y="38595"/>
                    <a:pt x="10756" y="32502"/>
                  </a:cubicBezTo>
                  <a:cubicBezTo>
                    <a:pt x="10681" y="29494"/>
                    <a:pt x="10305" y="26485"/>
                    <a:pt x="9778" y="23552"/>
                  </a:cubicBezTo>
                  <a:cubicBezTo>
                    <a:pt x="9252" y="20769"/>
                    <a:pt x="9252" y="17911"/>
                    <a:pt x="9778" y="15128"/>
                  </a:cubicBezTo>
                  <a:cubicBezTo>
                    <a:pt x="11057" y="10088"/>
                    <a:pt x="14592" y="5876"/>
                    <a:pt x="18654" y="2868"/>
                  </a:cubicBezTo>
                  <a:cubicBezTo>
                    <a:pt x="19180" y="2492"/>
                    <a:pt x="19707" y="2115"/>
                    <a:pt x="20233" y="1739"/>
                  </a:cubicBezTo>
                  <a:cubicBezTo>
                    <a:pt x="21113" y="1237"/>
                    <a:pt x="20576" y="0"/>
                    <a:pt x="19805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7" name="Google Shape;247;p53"/>
            <p:cNvSpPr/>
            <p:nvPr/>
          </p:nvSpPr>
          <p:spPr>
            <a:xfrm>
              <a:off x="4593150" y="1717000"/>
              <a:ext cx="1713050" cy="244150"/>
            </a:xfrm>
            <a:custGeom>
              <a:avLst/>
              <a:gdLst/>
              <a:ahLst/>
              <a:cxnLst/>
              <a:rect l="l" t="t" r="r" b="b"/>
              <a:pathLst>
                <a:path w="68522" h="9766" extrusionOk="0">
                  <a:moveTo>
                    <a:pt x="67441" y="1"/>
                  </a:moveTo>
                  <a:cubicBezTo>
                    <a:pt x="67351" y="1"/>
                    <a:pt x="67260" y="13"/>
                    <a:pt x="67168" y="39"/>
                  </a:cubicBezTo>
                  <a:lnTo>
                    <a:pt x="67168" y="115"/>
                  </a:lnTo>
                  <a:cubicBezTo>
                    <a:pt x="62354" y="867"/>
                    <a:pt x="57465" y="1469"/>
                    <a:pt x="52651" y="2371"/>
                  </a:cubicBezTo>
                  <a:cubicBezTo>
                    <a:pt x="50169" y="2747"/>
                    <a:pt x="47838" y="3199"/>
                    <a:pt x="45431" y="3725"/>
                  </a:cubicBezTo>
                  <a:cubicBezTo>
                    <a:pt x="43024" y="4252"/>
                    <a:pt x="40617" y="4928"/>
                    <a:pt x="38210" y="5455"/>
                  </a:cubicBezTo>
                  <a:cubicBezTo>
                    <a:pt x="35803" y="5982"/>
                    <a:pt x="33471" y="6358"/>
                    <a:pt x="31065" y="6734"/>
                  </a:cubicBezTo>
                  <a:cubicBezTo>
                    <a:pt x="29861" y="6959"/>
                    <a:pt x="28658" y="7110"/>
                    <a:pt x="27379" y="7260"/>
                  </a:cubicBezTo>
                  <a:lnTo>
                    <a:pt x="26627" y="7411"/>
                  </a:lnTo>
                  <a:lnTo>
                    <a:pt x="26176" y="7411"/>
                  </a:lnTo>
                  <a:lnTo>
                    <a:pt x="24972" y="7486"/>
                  </a:lnTo>
                  <a:cubicBezTo>
                    <a:pt x="21998" y="7777"/>
                    <a:pt x="19024" y="7888"/>
                    <a:pt x="16051" y="7888"/>
                  </a:cubicBezTo>
                  <a:cubicBezTo>
                    <a:pt x="15188" y="7888"/>
                    <a:pt x="14326" y="7879"/>
                    <a:pt x="13464" y="7862"/>
                  </a:cubicBezTo>
                  <a:cubicBezTo>
                    <a:pt x="9703" y="7787"/>
                    <a:pt x="5943" y="7636"/>
                    <a:pt x="2107" y="7335"/>
                  </a:cubicBezTo>
                  <a:lnTo>
                    <a:pt x="903" y="7260"/>
                  </a:lnTo>
                  <a:cubicBezTo>
                    <a:pt x="452" y="7260"/>
                    <a:pt x="1" y="7636"/>
                    <a:pt x="1" y="8163"/>
                  </a:cubicBezTo>
                  <a:cubicBezTo>
                    <a:pt x="1" y="8689"/>
                    <a:pt x="452" y="9141"/>
                    <a:pt x="903" y="9141"/>
                  </a:cubicBezTo>
                  <a:cubicBezTo>
                    <a:pt x="4589" y="9366"/>
                    <a:pt x="8350" y="9592"/>
                    <a:pt x="12035" y="9667"/>
                  </a:cubicBezTo>
                  <a:cubicBezTo>
                    <a:pt x="13655" y="9729"/>
                    <a:pt x="15275" y="9766"/>
                    <a:pt x="16890" y="9766"/>
                  </a:cubicBezTo>
                  <a:cubicBezTo>
                    <a:pt x="19174" y="9766"/>
                    <a:pt x="21446" y="9693"/>
                    <a:pt x="23693" y="9517"/>
                  </a:cubicBezTo>
                  <a:cubicBezTo>
                    <a:pt x="25724" y="9366"/>
                    <a:pt x="27680" y="9065"/>
                    <a:pt x="29635" y="8764"/>
                  </a:cubicBezTo>
                  <a:cubicBezTo>
                    <a:pt x="32042" y="8464"/>
                    <a:pt x="34449" y="8088"/>
                    <a:pt x="36856" y="7561"/>
                  </a:cubicBezTo>
                  <a:cubicBezTo>
                    <a:pt x="39263" y="7110"/>
                    <a:pt x="41595" y="6508"/>
                    <a:pt x="44002" y="5906"/>
                  </a:cubicBezTo>
                  <a:cubicBezTo>
                    <a:pt x="46409" y="5380"/>
                    <a:pt x="48815" y="4853"/>
                    <a:pt x="51222" y="4402"/>
                  </a:cubicBezTo>
                  <a:cubicBezTo>
                    <a:pt x="56111" y="3575"/>
                    <a:pt x="61000" y="2822"/>
                    <a:pt x="65889" y="2146"/>
                  </a:cubicBezTo>
                  <a:lnTo>
                    <a:pt x="67694" y="1920"/>
                  </a:lnTo>
                  <a:cubicBezTo>
                    <a:pt x="68221" y="1769"/>
                    <a:pt x="68522" y="1243"/>
                    <a:pt x="68371" y="716"/>
                  </a:cubicBezTo>
                  <a:cubicBezTo>
                    <a:pt x="68247" y="282"/>
                    <a:pt x="67867" y="1"/>
                    <a:pt x="67441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8" name="Google Shape;248;p53"/>
            <p:cNvSpPr/>
            <p:nvPr/>
          </p:nvSpPr>
          <p:spPr>
            <a:xfrm>
              <a:off x="3763900" y="2669300"/>
              <a:ext cx="2359900" cy="234700"/>
            </a:xfrm>
            <a:custGeom>
              <a:avLst/>
              <a:gdLst/>
              <a:ahLst/>
              <a:cxnLst/>
              <a:rect l="l" t="t" r="r" b="b"/>
              <a:pathLst>
                <a:path w="94396" h="9388" extrusionOk="0">
                  <a:moveTo>
                    <a:pt x="76992" y="1"/>
                  </a:moveTo>
                  <a:cubicBezTo>
                    <a:pt x="76701" y="1"/>
                    <a:pt x="76410" y="3"/>
                    <a:pt x="76119" y="6"/>
                  </a:cubicBezTo>
                  <a:cubicBezTo>
                    <a:pt x="73035" y="6"/>
                    <a:pt x="69951" y="307"/>
                    <a:pt x="66867" y="608"/>
                  </a:cubicBezTo>
                  <a:cubicBezTo>
                    <a:pt x="63633" y="909"/>
                    <a:pt x="60474" y="1285"/>
                    <a:pt x="57240" y="1736"/>
                  </a:cubicBezTo>
                  <a:cubicBezTo>
                    <a:pt x="54081" y="2188"/>
                    <a:pt x="50997" y="2789"/>
                    <a:pt x="47913" y="3466"/>
                  </a:cubicBezTo>
                  <a:cubicBezTo>
                    <a:pt x="45055" y="4219"/>
                    <a:pt x="42121" y="4895"/>
                    <a:pt x="39188" y="5497"/>
                  </a:cubicBezTo>
                  <a:cubicBezTo>
                    <a:pt x="33329" y="6783"/>
                    <a:pt x="27335" y="7458"/>
                    <a:pt x="21334" y="7458"/>
                  </a:cubicBezTo>
                  <a:cubicBezTo>
                    <a:pt x="21017" y="7458"/>
                    <a:pt x="20701" y="7457"/>
                    <a:pt x="20384" y="7453"/>
                  </a:cubicBezTo>
                  <a:cubicBezTo>
                    <a:pt x="14592" y="7453"/>
                    <a:pt x="8876" y="6400"/>
                    <a:pt x="3385" y="4369"/>
                  </a:cubicBezTo>
                  <a:cubicBezTo>
                    <a:pt x="2784" y="4143"/>
                    <a:pt x="2182" y="3842"/>
                    <a:pt x="1580" y="3617"/>
                  </a:cubicBezTo>
                  <a:cubicBezTo>
                    <a:pt x="1420" y="3510"/>
                    <a:pt x="1242" y="3460"/>
                    <a:pt x="1067" y="3460"/>
                  </a:cubicBezTo>
                  <a:cubicBezTo>
                    <a:pt x="750" y="3460"/>
                    <a:pt x="447" y="3626"/>
                    <a:pt x="302" y="3918"/>
                  </a:cubicBezTo>
                  <a:cubicBezTo>
                    <a:pt x="1" y="4369"/>
                    <a:pt x="151" y="4971"/>
                    <a:pt x="602" y="5196"/>
                  </a:cubicBezTo>
                  <a:cubicBezTo>
                    <a:pt x="5943" y="7528"/>
                    <a:pt x="11659" y="8882"/>
                    <a:pt x="17451" y="9258"/>
                  </a:cubicBezTo>
                  <a:cubicBezTo>
                    <a:pt x="18919" y="9344"/>
                    <a:pt x="20383" y="9387"/>
                    <a:pt x="21844" y="9387"/>
                  </a:cubicBezTo>
                  <a:cubicBezTo>
                    <a:pt x="26742" y="9387"/>
                    <a:pt x="31596" y="8906"/>
                    <a:pt x="36405" y="7979"/>
                  </a:cubicBezTo>
                  <a:cubicBezTo>
                    <a:pt x="42422" y="6851"/>
                    <a:pt x="48364" y="5121"/>
                    <a:pt x="54381" y="4068"/>
                  </a:cubicBezTo>
                  <a:cubicBezTo>
                    <a:pt x="60624" y="3015"/>
                    <a:pt x="66942" y="2338"/>
                    <a:pt x="73185" y="2037"/>
                  </a:cubicBezTo>
                  <a:cubicBezTo>
                    <a:pt x="74533" y="1969"/>
                    <a:pt x="75889" y="1928"/>
                    <a:pt x="77246" y="1928"/>
                  </a:cubicBezTo>
                  <a:cubicBezTo>
                    <a:pt x="81869" y="1928"/>
                    <a:pt x="86500" y="2406"/>
                    <a:pt x="90861" y="3918"/>
                  </a:cubicBezTo>
                  <a:cubicBezTo>
                    <a:pt x="91538" y="4143"/>
                    <a:pt x="92215" y="4369"/>
                    <a:pt x="92816" y="4670"/>
                  </a:cubicBezTo>
                  <a:cubicBezTo>
                    <a:pt x="92976" y="4776"/>
                    <a:pt x="93155" y="4826"/>
                    <a:pt x="93329" y="4826"/>
                  </a:cubicBezTo>
                  <a:cubicBezTo>
                    <a:pt x="93647" y="4826"/>
                    <a:pt x="93949" y="4660"/>
                    <a:pt x="94095" y="4369"/>
                  </a:cubicBezTo>
                  <a:cubicBezTo>
                    <a:pt x="94396" y="3918"/>
                    <a:pt x="94245" y="3316"/>
                    <a:pt x="93794" y="3090"/>
                  </a:cubicBezTo>
                  <a:cubicBezTo>
                    <a:pt x="88497" y="728"/>
                    <a:pt x="82724" y="1"/>
                    <a:pt x="76992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49" name="Google Shape;249;p53"/>
            <p:cNvSpPr/>
            <p:nvPr/>
          </p:nvSpPr>
          <p:spPr>
            <a:xfrm>
              <a:off x="3105775" y="3417125"/>
              <a:ext cx="2372650" cy="928225"/>
            </a:xfrm>
            <a:custGeom>
              <a:avLst/>
              <a:gdLst/>
              <a:ahLst/>
              <a:cxnLst/>
              <a:rect l="l" t="t" r="r" b="b"/>
              <a:pathLst>
                <a:path w="94906" h="37129" extrusionOk="0">
                  <a:moveTo>
                    <a:pt x="1049" y="1"/>
                  </a:moveTo>
                  <a:cubicBezTo>
                    <a:pt x="896" y="1"/>
                    <a:pt x="742" y="35"/>
                    <a:pt x="602" y="104"/>
                  </a:cubicBezTo>
                  <a:cubicBezTo>
                    <a:pt x="151" y="405"/>
                    <a:pt x="0" y="932"/>
                    <a:pt x="226" y="1458"/>
                  </a:cubicBezTo>
                  <a:cubicBezTo>
                    <a:pt x="1429" y="3865"/>
                    <a:pt x="3310" y="5971"/>
                    <a:pt x="5717" y="7325"/>
                  </a:cubicBezTo>
                  <a:cubicBezTo>
                    <a:pt x="8124" y="8529"/>
                    <a:pt x="10681" y="9506"/>
                    <a:pt x="13389" y="10108"/>
                  </a:cubicBezTo>
                  <a:cubicBezTo>
                    <a:pt x="16247" y="10860"/>
                    <a:pt x="19030" y="11763"/>
                    <a:pt x="21813" y="12966"/>
                  </a:cubicBezTo>
                  <a:cubicBezTo>
                    <a:pt x="25047" y="14471"/>
                    <a:pt x="28206" y="16276"/>
                    <a:pt x="31215" y="18231"/>
                  </a:cubicBezTo>
                  <a:cubicBezTo>
                    <a:pt x="32794" y="19134"/>
                    <a:pt x="34299" y="20112"/>
                    <a:pt x="35953" y="21014"/>
                  </a:cubicBezTo>
                  <a:cubicBezTo>
                    <a:pt x="37533" y="21917"/>
                    <a:pt x="39037" y="22669"/>
                    <a:pt x="40541" y="23572"/>
                  </a:cubicBezTo>
                  <a:cubicBezTo>
                    <a:pt x="43625" y="25452"/>
                    <a:pt x="46559" y="27483"/>
                    <a:pt x="49642" y="29288"/>
                  </a:cubicBezTo>
                  <a:cubicBezTo>
                    <a:pt x="51147" y="30191"/>
                    <a:pt x="52726" y="31018"/>
                    <a:pt x="54381" y="31695"/>
                  </a:cubicBezTo>
                  <a:cubicBezTo>
                    <a:pt x="55961" y="32372"/>
                    <a:pt x="57615" y="32823"/>
                    <a:pt x="59345" y="33124"/>
                  </a:cubicBezTo>
                  <a:cubicBezTo>
                    <a:pt x="62805" y="33575"/>
                    <a:pt x="66415" y="33876"/>
                    <a:pt x="69951" y="33951"/>
                  </a:cubicBezTo>
                  <a:cubicBezTo>
                    <a:pt x="71605" y="34027"/>
                    <a:pt x="73335" y="34252"/>
                    <a:pt x="74990" y="34553"/>
                  </a:cubicBezTo>
                  <a:cubicBezTo>
                    <a:pt x="76795" y="34929"/>
                    <a:pt x="78525" y="35305"/>
                    <a:pt x="80330" y="35756"/>
                  </a:cubicBezTo>
                  <a:cubicBezTo>
                    <a:pt x="83261" y="36443"/>
                    <a:pt x="86244" y="37129"/>
                    <a:pt x="89279" y="37129"/>
                  </a:cubicBezTo>
                  <a:cubicBezTo>
                    <a:pt x="89904" y="37129"/>
                    <a:pt x="90532" y="37099"/>
                    <a:pt x="91161" y="37035"/>
                  </a:cubicBezTo>
                  <a:cubicBezTo>
                    <a:pt x="92064" y="36960"/>
                    <a:pt x="92891" y="36734"/>
                    <a:pt x="93794" y="36509"/>
                  </a:cubicBezTo>
                  <a:cubicBezTo>
                    <a:pt x="94905" y="36231"/>
                    <a:pt x="94541" y="34670"/>
                    <a:pt x="93531" y="34670"/>
                  </a:cubicBezTo>
                  <a:cubicBezTo>
                    <a:pt x="93447" y="34670"/>
                    <a:pt x="93359" y="34680"/>
                    <a:pt x="93267" y="34703"/>
                  </a:cubicBezTo>
                  <a:cubicBezTo>
                    <a:pt x="91929" y="35090"/>
                    <a:pt x="90568" y="35241"/>
                    <a:pt x="89206" y="35241"/>
                  </a:cubicBezTo>
                  <a:cubicBezTo>
                    <a:pt x="87123" y="35241"/>
                    <a:pt x="85039" y="34887"/>
                    <a:pt x="83038" y="34478"/>
                  </a:cubicBezTo>
                  <a:cubicBezTo>
                    <a:pt x="79503" y="33726"/>
                    <a:pt x="76043" y="32673"/>
                    <a:pt x="72433" y="32297"/>
                  </a:cubicBezTo>
                  <a:cubicBezTo>
                    <a:pt x="68973" y="31920"/>
                    <a:pt x="65513" y="31920"/>
                    <a:pt x="62128" y="31620"/>
                  </a:cubicBezTo>
                  <a:cubicBezTo>
                    <a:pt x="60398" y="31469"/>
                    <a:pt x="58744" y="31168"/>
                    <a:pt x="57164" y="30717"/>
                  </a:cubicBezTo>
                  <a:cubicBezTo>
                    <a:pt x="55584" y="30266"/>
                    <a:pt x="54005" y="29664"/>
                    <a:pt x="52501" y="28837"/>
                  </a:cubicBezTo>
                  <a:cubicBezTo>
                    <a:pt x="49417" y="27182"/>
                    <a:pt x="46483" y="25226"/>
                    <a:pt x="43550" y="23346"/>
                  </a:cubicBezTo>
                  <a:cubicBezTo>
                    <a:pt x="42046" y="22368"/>
                    <a:pt x="40541" y="21466"/>
                    <a:pt x="38962" y="20563"/>
                  </a:cubicBezTo>
                  <a:cubicBezTo>
                    <a:pt x="37458" y="19736"/>
                    <a:pt x="35878" y="18908"/>
                    <a:pt x="34374" y="18006"/>
                  </a:cubicBezTo>
                  <a:cubicBezTo>
                    <a:pt x="31365" y="16200"/>
                    <a:pt x="28432" y="14245"/>
                    <a:pt x="25273" y="12590"/>
                  </a:cubicBezTo>
                  <a:cubicBezTo>
                    <a:pt x="22415" y="11086"/>
                    <a:pt x="19481" y="9958"/>
                    <a:pt x="16397" y="9055"/>
                  </a:cubicBezTo>
                  <a:cubicBezTo>
                    <a:pt x="11659" y="7626"/>
                    <a:pt x="5867" y="6648"/>
                    <a:pt x="2934" y="2286"/>
                  </a:cubicBezTo>
                  <a:cubicBezTo>
                    <a:pt x="2482" y="1684"/>
                    <a:pt x="2182" y="1082"/>
                    <a:pt x="1881" y="480"/>
                  </a:cubicBezTo>
                  <a:cubicBezTo>
                    <a:pt x="1725" y="169"/>
                    <a:pt x="1390" y="1"/>
                    <a:pt x="1049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50" name="Google Shape;250;p53"/>
            <p:cNvSpPr/>
            <p:nvPr/>
          </p:nvSpPr>
          <p:spPr>
            <a:xfrm>
              <a:off x="2628150" y="3884650"/>
              <a:ext cx="1285750" cy="1518375"/>
            </a:xfrm>
            <a:custGeom>
              <a:avLst/>
              <a:gdLst/>
              <a:ahLst/>
              <a:cxnLst/>
              <a:rect l="l" t="t" r="r" b="b"/>
              <a:pathLst>
                <a:path w="51430" h="60735" extrusionOk="0">
                  <a:moveTo>
                    <a:pt x="941" y="0"/>
                  </a:moveTo>
                  <a:cubicBezTo>
                    <a:pt x="471" y="0"/>
                    <a:pt x="1" y="320"/>
                    <a:pt x="1" y="959"/>
                  </a:cubicBezTo>
                  <a:cubicBezTo>
                    <a:pt x="151" y="5924"/>
                    <a:pt x="1279" y="10888"/>
                    <a:pt x="3310" y="15401"/>
                  </a:cubicBezTo>
                  <a:cubicBezTo>
                    <a:pt x="5416" y="19989"/>
                    <a:pt x="8049" y="24276"/>
                    <a:pt x="11208" y="28112"/>
                  </a:cubicBezTo>
                  <a:cubicBezTo>
                    <a:pt x="14592" y="32249"/>
                    <a:pt x="18278" y="36010"/>
                    <a:pt x="22340" y="39470"/>
                  </a:cubicBezTo>
                  <a:cubicBezTo>
                    <a:pt x="26401" y="43005"/>
                    <a:pt x="30613" y="46314"/>
                    <a:pt x="34675" y="49699"/>
                  </a:cubicBezTo>
                  <a:cubicBezTo>
                    <a:pt x="38812" y="53234"/>
                    <a:pt x="43249" y="56544"/>
                    <a:pt x="47838" y="59552"/>
                  </a:cubicBezTo>
                  <a:cubicBezTo>
                    <a:pt x="48364" y="59928"/>
                    <a:pt x="48966" y="60229"/>
                    <a:pt x="49568" y="60605"/>
                  </a:cubicBezTo>
                  <a:cubicBezTo>
                    <a:pt x="49725" y="60695"/>
                    <a:pt x="49881" y="60735"/>
                    <a:pt x="50029" y="60735"/>
                  </a:cubicBezTo>
                  <a:cubicBezTo>
                    <a:pt x="50866" y="60735"/>
                    <a:pt x="51429" y="59462"/>
                    <a:pt x="50470" y="58950"/>
                  </a:cubicBezTo>
                  <a:cubicBezTo>
                    <a:pt x="45882" y="56243"/>
                    <a:pt x="41520" y="53084"/>
                    <a:pt x="37458" y="49549"/>
                  </a:cubicBezTo>
                  <a:cubicBezTo>
                    <a:pt x="33396" y="46239"/>
                    <a:pt x="29184" y="42854"/>
                    <a:pt x="25123" y="39470"/>
                  </a:cubicBezTo>
                  <a:cubicBezTo>
                    <a:pt x="21136" y="36085"/>
                    <a:pt x="17375" y="32399"/>
                    <a:pt x="13840" y="28488"/>
                  </a:cubicBezTo>
                  <a:cubicBezTo>
                    <a:pt x="13088" y="27586"/>
                    <a:pt x="12186" y="26457"/>
                    <a:pt x="11509" y="25555"/>
                  </a:cubicBezTo>
                  <a:cubicBezTo>
                    <a:pt x="10832" y="24727"/>
                    <a:pt x="10080" y="23599"/>
                    <a:pt x="9403" y="22546"/>
                  </a:cubicBezTo>
                  <a:cubicBezTo>
                    <a:pt x="7974" y="20591"/>
                    <a:pt x="6770" y="18485"/>
                    <a:pt x="5717" y="16303"/>
                  </a:cubicBezTo>
                  <a:cubicBezTo>
                    <a:pt x="5416" y="15777"/>
                    <a:pt x="5191" y="15175"/>
                    <a:pt x="4890" y="14649"/>
                  </a:cubicBezTo>
                  <a:lnTo>
                    <a:pt x="4739" y="14273"/>
                  </a:lnTo>
                  <a:cubicBezTo>
                    <a:pt x="4739" y="14197"/>
                    <a:pt x="4664" y="14122"/>
                    <a:pt x="4664" y="14047"/>
                  </a:cubicBezTo>
                  <a:cubicBezTo>
                    <a:pt x="4589" y="13896"/>
                    <a:pt x="4438" y="13445"/>
                    <a:pt x="4288" y="13144"/>
                  </a:cubicBezTo>
                  <a:cubicBezTo>
                    <a:pt x="3912" y="12091"/>
                    <a:pt x="3461" y="10963"/>
                    <a:pt x="3160" y="9835"/>
                  </a:cubicBezTo>
                  <a:cubicBezTo>
                    <a:pt x="2859" y="8631"/>
                    <a:pt x="2558" y="7503"/>
                    <a:pt x="2332" y="6300"/>
                  </a:cubicBezTo>
                  <a:cubicBezTo>
                    <a:pt x="2257" y="5999"/>
                    <a:pt x="2257" y="5698"/>
                    <a:pt x="2182" y="5397"/>
                  </a:cubicBezTo>
                  <a:cubicBezTo>
                    <a:pt x="2182" y="5247"/>
                    <a:pt x="2182" y="5096"/>
                    <a:pt x="2107" y="5021"/>
                  </a:cubicBezTo>
                  <a:cubicBezTo>
                    <a:pt x="2107" y="4966"/>
                    <a:pt x="2107" y="4911"/>
                    <a:pt x="2107" y="4871"/>
                  </a:cubicBezTo>
                  <a:lnTo>
                    <a:pt x="2107" y="4645"/>
                  </a:lnTo>
                  <a:cubicBezTo>
                    <a:pt x="2032" y="4043"/>
                    <a:pt x="2032" y="3442"/>
                    <a:pt x="1956" y="2840"/>
                  </a:cubicBezTo>
                  <a:cubicBezTo>
                    <a:pt x="1881" y="2238"/>
                    <a:pt x="1881" y="1561"/>
                    <a:pt x="1881" y="959"/>
                  </a:cubicBezTo>
                  <a:cubicBezTo>
                    <a:pt x="1881" y="320"/>
                    <a:pt x="1411" y="0"/>
                    <a:pt x="941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251" name="Google Shape;251;p53"/>
          <p:cNvGrpSpPr/>
          <p:nvPr/>
        </p:nvGrpSpPr>
        <p:grpSpPr>
          <a:xfrm rot="-10788347">
            <a:off x="6362499" y="582785"/>
            <a:ext cx="285203" cy="405576"/>
            <a:chOff x="1361275" y="244825"/>
            <a:chExt cx="4833925" cy="5166575"/>
          </a:xfrm>
        </p:grpSpPr>
        <p:sp>
          <p:nvSpPr>
            <p:cNvPr id="252" name="Google Shape;252;p53"/>
            <p:cNvSpPr/>
            <p:nvPr/>
          </p:nvSpPr>
          <p:spPr>
            <a:xfrm>
              <a:off x="3252800" y="2793500"/>
              <a:ext cx="2769775" cy="933175"/>
            </a:xfrm>
            <a:custGeom>
              <a:avLst/>
              <a:gdLst/>
              <a:ahLst/>
              <a:cxnLst/>
              <a:rect l="l" t="t" r="r" b="b"/>
              <a:pathLst>
                <a:path w="110791" h="37327" extrusionOk="0">
                  <a:moveTo>
                    <a:pt x="109540" y="0"/>
                  </a:moveTo>
                  <a:cubicBezTo>
                    <a:pt x="109302" y="0"/>
                    <a:pt x="109044" y="99"/>
                    <a:pt x="108806" y="338"/>
                  </a:cubicBezTo>
                  <a:lnTo>
                    <a:pt x="108806" y="20"/>
                  </a:lnTo>
                  <a:cubicBezTo>
                    <a:pt x="97694" y="10498"/>
                    <a:pt x="84994" y="19070"/>
                    <a:pt x="71024" y="25103"/>
                  </a:cubicBezTo>
                  <a:cubicBezTo>
                    <a:pt x="57054" y="31453"/>
                    <a:pt x="42131" y="34628"/>
                    <a:pt x="27209" y="35263"/>
                  </a:cubicBezTo>
                  <a:cubicBezTo>
                    <a:pt x="25818" y="35314"/>
                    <a:pt x="24427" y="35340"/>
                    <a:pt x="23037" y="35340"/>
                  </a:cubicBezTo>
                  <a:cubicBezTo>
                    <a:pt x="15862" y="35340"/>
                    <a:pt x="8724" y="34636"/>
                    <a:pt x="1809" y="33040"/>
                  </a:cubicBezTo>
                  <a:cubicBezTo>
                    <a:pt x="1712" y="33016"/>
                    <a:pt x="1618" y="33004"/>
                    <a:pt x="1529" y="33004"/>
                  </a:cubicBezTo>
                  <a:cubicBezTo>
                    <a:pt x="453" y="33004"/>
                    <a:pt x="1" y="34652"/>
                    <a:pt x="1174" y="34945"/>
                  </a:cubicBezTo>
                  <a:cubicBezTo>
                    <a:pt x="8635" y="36533"/>
                    <a:pt x="16255" y="37326"/>
                    <a:pt x="23915" y="37326"/>
                  </a:cubicBezTo>
                  <a:cubicBezTo>
                    <a:pt x="31574" y="37326"/>
                    <a:pt x="39274" y="36533"/>
                    <a:pt x="46894" y="34945"/>
                  </a:cubicBezTo>
                  <a:cubicBezTo>
                    <a:pt x="62134" y="31770"/>
                    <a:pt x="76421" y="25738"/>
                    <a:pt x="89756" y="17483"/>
                  </a:cubicBezTo>
                  <a:cubicBezTo>
                    <a:pt x="97059" y="12720"/>
                    <a:pt x="104044" y="7640"/>
                    <a:pt x="110076" y="1608"/>
                  </a:cubicBezTo>
                  <a:cubicBezTo>
                    <a:pt x="110790" y="893"/>
                    <a:pt x="110255" y="0"/>
                    <a:pt x="109540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53" name="Google Shape;253;p53"/>
            <p:cNvSpPr/>
            <p:nvPr/>
          </p:nvSpPr>
          <p:spPr>
            <a:xfrm>
              <a:off x="1586550" y="1832125"/>
              <a:ext cx="1699700" cy="1751375"/>
            </a:xfrm>
            <a:custGeom>
              <a:avLst/>
              <a:gdLst/>
              <a:ahLst/>
              <a:cxnLst/>
              <a:rect l="l" t="t" r="r" b="b"/>
              <a:pathLst>
                <a:path w="67988" h="70055" extrusionOk="0">
                  <a:moveTo>
                    <a:pt x="1255" y="0"/>
                  </a:moveTo>
                  <a:cubicBezTo>
                    <a:pt x="653" y="0"/>
                    <a:pt x="0" y="543"/>
                    <a:pt x="196" y="1328"/>
                  </a:cubicBezTo>
                  <a:cubicBezTo>
                    <a:pt x="3054" y="13393"/>
                    <a:pt x="8451" y="24823"/>
                    <a:pt x="16389" y="34665"/>
                  </a:cubicBezTo>
                  <a:cubicBezTo>
                    <a:pt x="24644" y="44508"/>
                    <a:pt x="35121" y="52763"/>
                    <a:pt x="46551" y="58795"/>
                  </a:cubicBezTo>
                  <a:cubicBezTo>
                    <a:pt x="52901" y="62923"/>
                    <a:pt x="59886" y="66098"/>
                    <a:pt x="66236" y="69908"/>
                  </a:cubicBezTo>
                  <a:cubicBezTo>
                    <a:pt x="66441" y="70010"/>
                    <a:pt x="66630" y="70055"/>
                    <a:pt x="66798" y="70055"/>
                  </a:cubicBezTo>
                  <a:cubicBezTo>
                    <a:pt x="67670" y="70055"/>
                    <a:pt x="67987" y="68852"/>
                    <a:pt x="67189" y="68320"/>
                  </a:cubicBezTo>
                  <a:cubicBezTo>
                    <a:pt x="56076" y="61653"/>
                    <a:pt x="44329" y="55938"/>
                    <a:pt x="33851" y="48318"/>
                  </a:cubicBezTo>
                  <a:cubicBezTo>
                    <a:pt x="23374" y="41015"/>
                    <a:pt x="15119" y="31490"/>
                    <a:pt x="9404" y="20378"/>
                  </a:cubicBezTo>
                  <a:cubicBezTo>
                    <a:pt x="6229" y="14028"/>
                    <a:pt x="3689" y="7360"/>
                    <a:pt x="2101" y="693"/>
                  </a:cubicBezTo>
                  <a:cubicBezTo>
                    <a:pt x="1980" y="207"/>
                    <a:pt x="1627" y="0"/>
                    <a:pt x="1255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54" name="Google Shape;254;p53"/>
            <p:cNvSpPr/>
            <p:nvPr/>
          </p:nvSpPr>
          <p:spPr>
            <a:xfrm>
              <a:off x="2210575" y="1484300"/>
              <a:ext cx="1010725" cy="2142275"/>
            </a:xfrm>
            <a:custGeom>
              <a:avLst/>
              <a:gdLst/>
              <a:ahLst/>
              <a:cxnLst/>
              <a:rect l="l" t="t" r="r" b="b"/>
              <a:pathLst>
                <a:path w="40429" h="85691" extrusionOk="0">
                  <a:moveTo>
                    <a:pt x="1905" y="1"/>
                  </a:moveTo>
                  <a:cubicBezTo>
                    <a:pt x="1429" y="1"/>
                    <a:pt x="953" y="318"/>
                    <a:pt x="953" y="953"/>
                  </a:cubicBezTo>
                  <a:cubicBezTo>
                    <a:pt x="635" y="13653"/>
                    <a:pt x="0" y="26988"/>
                    <a:pt x="3493" y="39371"/>
                  </a:cubicBezTo>
                  <a:cubicBezTo>
                    <a:pt x="5080" y="45403"/>
                    <a:pt x="7938" y="50801"/>
                    <a:pt x="11748" y="55563"/>
                  </a:cubicBezTo>
                  <a:cubicBezTo>
                    <a:pt x="15875" y="60643"/>
                    <a:pt x="20320" y="65088"/>
                    <a:pt x="25083" y="69216"/>
                  </a:cubicBezTo>
                  <a:cubicBezTo>
                    <a:pt x="30163" y="73978"/>
                    <a:pt x="34608" y="79058"/>
                    <a:pt x="38418" y="85091"/>
                  </a:cubicBezTo>
                  <a:cubicBezTo>
                    <a:pt x="38629" y="85514"/>
                    <a:pt x="38947" y="85690"/>
                    <a:pt x="39253" y="85690"/>
                  </a:cubicBezTo>
                  <a:cubicBezTo>
                    <a:pt x="39864" y="85690"/>
                    <a:pt x="40429" y="84985"/>
                    <a:pt x="40005" y="84138"/>
                  </a:cubicBezTo>
                  <a:cubicBezTo>
                    <a:pt x="33973" y="73343"/>
                    <a:pt x="23813" y="66358"/>
                    <a:pt x="15875" y="57151"/>
                  </a:cubicBezTo>
                  <a:cubicBezTo>
                    <a:pt x="11430" y="52706"/>
                    <a:pt x="8255" y="46991"/>
                    <a:pt x="6033" y="41276"/>
                  </a:cubicBezTo>
                  <a:cubicBezTo>
                    <a:pt x="4128" y="35243"/>
                    <a:pt x="3175" y="28893"/>
                    <a:pt x="2858" y="22861"/>
                  </a:cubicBezTo>
                  <a:cubicBezTo>
                    <a:pt x="2540" y="15558"/>
                    <a:pt x="2540" y="8256"/>
                    <a:pt x="2858" y="953"/>
                  </a:cubicBezTo>
                  <a:cubicBezTo>
                    <a:pt x="2858" y="318"/>
                    <a:pt x="2382" y="1"/>
                    <a:pt x="190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55" name="Google Shape;255;p53"/>
            <p:cNvSpPr/>
            <p:nvPr/>
          </p:nvSpPr>
          <p:spPr>
            <a:xfrm>
              <a:off x="2869375" y="471900"/>
              <a:ext cx="425175" cy="3093775"/>
            </a:xfrm>
            <a:custGeom>
              <a:avLst/>
              <a:gdLst/>
              <a:ahLst/>
              <a:cxnLst/>
              <a:rect l="l" t="t" r="r" b="b"/>
              <a:pathLst>
                <a:path w="17007" h="123751" extrusionOk="0">
                  <a:moveTo>
                    <a:pt x="15935" y="1"/>
                  </a:moveTo>
                  <a:cubicBezTo>
                    <a:pt x="15507" y="1"/>
                    <a:pt x="15063" y="252"/>
                    <a:pt x="14923" y="809"/>
                  </a:cubicBezTo>
                  <a:cubicBezTo>
                    <a:pt x="8256" y="16367"/>
                    <a:pt x="4128" y="32877"/>
                    <a:pt x="2223" y="49704"/>
                  </a:cubicBezTo>
                  <a:cubicBezTo>
                    <a:pt x="1" y="65897"/>
                    <a:pt x="636" y="82089"/>
                    <a:pt x="4446" y="97964"/>
                  </a:cubicBezTo>
                  <a:cubicBezTo>
                    <a:pt x="6668" y="106854"/>
                    <a:pt x="10161" y="115427"/>
                    <a:pt x="14606" y="123364"/>
                  </a:cubicBezTo>
                  <a:cubicBezTo>
                    <a:pt x="14786" y="123634"/>
                    <a:pt x="15042" y="123751"/>
                    <a:pt x="15303" y="123751"/>
                  </a:cubicBezTo>
                  <a:cubicBezTo>
                    <a:pt x="15962" y="123751"/>
                    <a:pt x="16648" y="123004"/>
                    <a:pt x="16193" y="122094"/>
                  </a:cubicBezTo>
                  <a:cubicBezTo>
                    <a:pt x="8573" y="108442"/>
                    <a:pt x="4128" y="92884"/>
                    <a:pt x="3176" y="76692"/>
                  </a:cubicBezTo>
                  <a:cubicBezTo>
                    <a:pt x="2223" y="60499"/>
                    <a:pt x="3811" y="43989"/>
                    <a:pt x="7938" y="27797"/>
                  </a:cubicBezTo>
                  <a:cubicBezTo>
                    <a:pt x="10161" y="18907"/>
                    <a:pt x="13018" y="10017"/>
                    <a:pt x="16828" y="1127"/>
                  </a:cubicBezTo>
                  <a:cubicBezTo>
                    <a:pt x="17007" y="413"/>
                    <a:pt x="16484" y="1"/>
                    <a:pt x="1593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56" name="Google Shape;256;p53"/>
            <p:cNvSpPr/>
            <p:nvPr/>
          </p:nvSpPr>
          <p:spPr>
            <a:xfrm>
              <a:off x="3078175" y="651750"/>
              <a:ext cx="2833925" cy="3016275"/>
            </a:xfrm>
            <a:custGeom>
              <a:avLst/>
              <a:gdLst/>
              <a:ahLst/>
              <a:cxnLst/>
              <a:rect l="l" t="t" r="r" b="b"/>
              <a:pathLst>
                <a:path w="113357" h="120651" extrusionOk="0">
                  <a:moveTo>
                    <a:pt x="112181" y="0"/>
                  </a:moveTo>
                  <a:cubicBezTo>
                    <a:pt x="111875" y="0"/>
                    <a:pt x="111558" y="177"/>
                    <a:pt x="111346" y="600"/>
                  </a:cubicBezTo>
                  <a:lnTo>
                    <a:pt x="111346" y="918"/>
                  </a:lnTo>
                  <a:cubicBezTo>
                    <a:pt x="101821" y="21873"/>
                    <a:pt x="90391" y="41875"/>
                    <a:pt x="77374" y="60925"/>
                  </a:cubicBezTo>
                  <a:cubicBezTo>
                    <a:pt x="71024" y="69815"/>
                    <a:pt x="64039" y="78070"/>
                    <a:pt x="56419" y="86008"/>
                  </a:cubicBezTo>
                  <a:cubicBezTo>
                    <a:pt x="49434" y="93310"/>
                    <a:pt x="41496" y="99978"/>
                    <a:pt x="32606" y="106010"/>
                  </a:cubicBezTo>
                  <a:cubicBezTo>
                    <a:pt x="23399" y="112360"/>
                    <a:pt x="12604" y="116805"/>
                    <a:pt x="1174" y="118710"/>
                  </a:cubicBezTo>
                  <a:cubicBezTo>
                    <a:pt x="1" y="119003"/>
                    <a:pt x="453" y="120651"/>
                    <a:pt x="1529" y="120651"/>
                  </a:cubicBezTo>
                  <a:cubicBezTo>
                    <a:pt x="1618" y="120651"/>
                    <a:pt x="1712" y="120639"/>
                    <a:pt x="1809" y="120615"/>
                  </a:cubicBezTo>
                  <a:cubicBezTo>
                    <a:pt x="22446" y="117123"/>
                    <a:pt x="40226" y="104740"/>
                    <a:pt x="54831" y="90453"/>
                  </a:cubicBezTo>
                  <a:cubicBezTo>
                    <a:pt x="70706" y="74578"/>
                    <a:pt x="84041" y="56163"/>
                    <a:pt x="95154" y="36478"/>
                  </a:cubicBezTo>
                  <a:cubicBezTo>
                    <a:pt x="101504" y="25048"/>
                    <a:pt x="107219" y="13300"/>
                    <a:pt x="112934" y="1553"/>
                  </a:cubicBezTo>
                  <a:cubicBezTo>
                    <a:pt x="113357" y="706"/>
                    <a:pt x="112792" y="0"/>
                    <a:pt x="11218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57" name="Google Shape;257;p53"/>
            <p:cNvSpPr/>
            <p:nvPr/>
          </p:nvSpPr>
          <p:spPr>
            <a:xfrm>
              <a:off x="3250375" y="2650625"/>
              <a:ext cx="2168950" cy="929450"/>
            </a:xfrm>
            <a:custGeom>
              <a:avLst/>
              <a:gdLst/>
              <a:ahLst/>
              <a:cxnLst/>
              <a:rect l="l" t="t" r="r" b="b"/>
              <a:pathLst>
                <a:path w="86758" h="37178" extrusionOk="0">
                  <a:moveTo>
                    <a:pt x="85507" y="0"/>
                  </a:moveTo>
                  <a:cubicBezTo>
                    <a:pt x="85269" y="0"/>
                    <a:pt x="85011" y="99"/>
                    <a:pt x="84773" y="338"/>
                  </a:cubicBezTo>
                  <a:cubicBezTo>
                    <a:pt x="63133" y="22605"/>
                    <a:pt x="33439" y="35268"/>
                    <a:pt x="2422" y="35268"/>
                  </a:cubicBezTo>
                  <a:cubicBezTo>
                    <a:pt x="2038" y="35268"/>
                    <a:pt x="1655" y="35266"/>
                    <a:pt x="1271" y="35263"/>
                  </a:cubicBezTo>
                  <a:cubicBezTo>
                    <a:pt x="1" y="35263"/>
                    <a:pt x="1" y="37168"/>
                    <a:pt x="1271" y="37168"/>
                  </a:cubicBezTo>
                  <a:cubicBezTo>
                    <a:pt x="1767" y="37174"/>
                    <a:pt x="2263" y="37177"/>
                    <a:pt x="2759" y="37177"/>
                  </a:cubicBezTo>
                  <a:cubicBezTo>
                    <a:pt x="27013" y="37177"/>
                    <a:pt x="50884" y="29579"/>
                    <a:pt x="70486" y="15578"/>
                  </a:cubicBezTo>
                  <a:cubicBezTo>
                    <a:pt x="76201" y="11450"/>
                    <a:pt x="81281" y="6688"/>
                    <a:pt x="86043" y="1608"/>
                  </a:cubicBezTo>
                  <a:cubicBezTo>
                    <a:pt x="86757" y="893"/>
                    <a:pt x="86222" y="0"/>
                    <a:pt x="85507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58" name="Google Shape;258;p53"/>
            <p:cNvSpPr/>
            <p:nvPr/>
          </p:nvSpPr>
          <p:spPr>
            <a:xfrm>
              <a:off x="3201800" y="1545900"/>
              <a:ext cx="1069375" cy="1980300"/>
            </a:xfrm>
            <a:custGeom>
              <a:avLst/>
              <a:gdLst/>
              <a:ahLst/>
              <a:cxnLst/>
              <a:rect l="l" t="t" r="r" b="b"/>
              <a:pathLst>
                <a:path w="42775" h="79212" extrusionOk="0">
                  <a:moveTo>
                    <a:pt x="41578" y="0"/>
                  </a:moveTo>
                  <a:cubicBezTo>
                    <a:pt x="41187" y="0"/>
                    <a:pt x="40806" y="204"/>
                    <a:pt x="40679" y="712"/>
                  </a:cubicBezTo>
                  <a:cubicBezTo>
                    <a:pt x="33694" y="22302"/>
                    <a:pt x="23851" y="42939"/>
                    <a:pt x="11469" y="61989"/>
                  </a:cubicBezTo>
                  <a:cubicBezTo>
                    <a:pt x="7976" y="67387"/>
                    <a:pt x="4484" y="72784"/>
                    <a:pt x="674" y="77864"/>
                  </a:cubicBezTo>
                  <a:cubicBezTo>
                    <a:pt x="0" y="78538"/>
                    <a:pt x="597" y="79211"/>
                    <a:pt x="1341" y="79211"/>
                  </a:cubicBezTo>
                  <a:cubicBezTo>
                    <a:pt x="1649" y="79211"/>
                    <a:pt x="1982" y="79095"/>
                    <a:pt x="2261" y="78817"/>
                  </a:cubicBezTo>
                  <a:cubicBezTo>
                    <a:pt x="16231" y="60719"/>
                    <a:pt x="27344" y="40717"/>
                    <a:pt x="35916" y="19444"/>
                  </a:cubicBezTo>
                  <a:cubicBezTo>
                    <a:pt x="38456" y="13412"/>
                    <a:pt x="40361" y="7379"/>
                    <a:pt x="42584" y="1029"/>
                  </a:cubicBezTo>
                  <a:cubicBezTo>
                    <a:pt x="42774" y="458"/>
                    <a:pt x="42165" y="0"/>
                    <a:pt x="41578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59" name="Google Shape;259;p53"/>
            <p:cNvSpPr/>
            <p:nvPr/>
          </p:nvSpPr>
          <p:spPr>
            <a:xfrm>
              <a:off x="3147200" y="1300300"/>
              <a:ext cx="454325" cy="2311275"/>
            </a:xfrm>
            <a:custGeom>
              <a:avLst/>
              <a:gdLst/>
              <a:ahLst/>
              <a:cxnLst/>
              <a:rect l="l" t="t" r="r" b="b"/>
              <a:pathLst>
                <a:path w="18173" h="92451" extrusionOk="0">
                  <a:moveTo>
                    <a:pt x="16946" y="1"/>
                  </a:moveTo>
                  <a:cubicBezTo>
                    <a:pt x="16546" y="1"/>
                    <a:pt x="16118" y="208"/>
                    <a:pt x="15875" y="693"/>
                  </a:cubicBezTo>
                  <a:cubicBezTo>
                    <a:pt x="7938" y="23236"/>
                    <a:pt x="2858" y="47048"/>
                    <a:pt x="953" y="70861"/>
                  </a:cubicBezTo>
                  <a:cubicBezTo>
                    <a:pt x="318" y="77846"/>
                    <a:pt x="0" y="84831"/>
                    <a:pt x="0" y="91498"/>
                  </a:cubicBezTo>
                  <a:cubicBezTo>
                    <a:pt x="0" y="92133"/>
                    <a:pt x="477" y="92451"/>
                    <a:pt x="953" y="92451"/>
                  </a:cubicBezTo>
                  <a:cubicBezTo>
                    <a:pt x="1429" y="92451"/>
                    <a:pt x="1905" y="92133"/>
                    <a:pt x="1905" y="91498"/>
                  </a:cubicBezTo>
                  <a:cubicBezTo>
                    <a:pt x="2223" y="67368"/>
                    <a:pt x="5715" y="43556"/>
                    <a:pt x="11748" y="20378"/>
                  </a:cubicBezTo>
                  <a:cubicBezTo>
                    <a:pt x="13653" y="14028"/>
                    <a:pt x="15558" y="7678"/>
                    <a:pt x="17780" y="1328"/>
                  </a:cubicBezTo>
                  <a:cubicBezTo>
                    <a:pt x="18173" y="543"/>
                    <a:pt x="17595" y="1"/>
                    <a:pt x="16946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60" name="Google Shape;260;p53"/>
            <p:cNvSpPr/>
            <p:nvPr/>
          </p:nvSpPr>
          <p:spPr>
            <a:xfrm>
              <a:off x="3176950" y="1208525"/>
              <a:ext cx="1895950" cy="2300350"/>
            </a:xfrm>
            <a:custGeom>
              <a:avLst/>
              <a:gdLst/>
              <a:ahLst/>
              <a:cxnLst/>
              <a:rect l="l" t="t" r="r" b="b"/>
              <a:pathLst>
                <a:path w="75838" h="92014" extrusionOk="0">
                  <a:moveTo>
                    <a:pt x="74761" y="0"/>
                  </a:moveTo>
                  <a:cubicBezTo>
                    <a:pt x="74389" y="0"/>
                    <a:pt x="73991" y="178"/>
                    <a:pt x="73740" y="554"/>
                  </a:cubicBezTo>
                  <a:cubicBezTo>
                    <a:pt x="69930" y="14207"/>
                    <a:pt x="62945" y="26907"/>
                    <a:pt x="53420" y="37702"/>
                  </a:cubicBezTo>
                  <a:cubicBezTo>
                    <a:pt x="43578" y="49767"/>
                    <a:pt x="32465" y="60879"/>
                    <a:pt x="21035" y="71357"/>
                  </a:cubicBezTo>
                  <a:cubicBezTo>
                    <a:pt x="14368" y="77707"/>
                    <a:pt x="7383" y="84057"/>
                    <a:pt x="715" y="90407"/>
                  </a:cubicBezTo>
                  <a:cubicBezTo>
                    <a:pt x="1" y="91121"/>
                    <a:pt x="537" y="92014"/>
                    <a:pt x="1251" y="92014"/>
                  </a:cubicBezTo>
                  <a:cubicBezTo>
                    <a:pt x="1489" y="92014"/>
                    <a:pt x="1747" y="91915"/>
                    <a:pt x="1985" y="91677"/>
                  </a:cubicBezTo>
                  <a:cubicBezTo>
                    <a:pt x="14050" y="80247"/>
                    <a:pt x="26433" y="69134"/>
                    <a:pt x="38180" y="57387"/>
                  </a:cubicBezTo>
                  <a:cubicBezTo>
                    <a:pt x="48975" y="47227"/>
                    <a:pt x="58500" y="35797"/>
                    <a:pt x="66120" y="23414"/>
                  </a:cubicBezTo>
                  <a:cubicBezTo>
                    <a:pt x="70565" y="16429"/>
                    <a:pt x="73740" y="8809"/>
                    <a:pt x="75645" y="1189"/>
                  </a:cubicBezTo>
                  <a:cubicBezTo>
                    <a:pt x="75837" y="420"/>
                    <a:pt x="75331" y="0"/>
                    <a:pt x="7476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61" name="Google Shape;261;p53"/>
            <p:cNvSpPr/>
            <p:nvPr/>
          </p:nvSpPr>
          <p:spPr>
            <a:xfrm>
              <a:off x="2901125" y="3202575"/>
              <a:ext cx="682650" cy="750800"/>
            </a:xfrm>
            <a:custGeom>
              <a:avLst/>
              <a:gdLst/>
              <a:ahLst/>
              <a:cxnLst/>
              <a:rect l="l" t="t" r="r" b="b"/>
              <a:pathLst>
                <a:path w="27306" h="30032" extrusionOk="0">
                  <a:moveTo>
                    <a:pt x="3238" y="1"/>
                  </a:moveTo>
                  <a:cubicBezTo>
                    <a:pt x="2262" y="1"/>
                    <a:pt x="1048" y="836"/>
                    <a:pt x="636" y="2072"/>
                  </a:cubicBezTo>
                  <a:cubicBezTo>
                    <a:pt x="1" y="3977"/>
                    <a:pt x="1" y="6200"/>
                    <a:pt x="953" y="7787"/>
                  </a:cubicBezTo>
                  <a:cubicBezTo>
                    <a:pt x="3811" y="13502"/>
                    <a:pt x="5716" y="19217"/>
                    <a:pt x="6668" y="25567"/>
                  </a:cubicBezTo>
                  <a:cubicBezTo>
                    <a:pt x="6668" y="26837"/>
                    <a:pt x="6351" y="28742"/>
                    <a:pt x="7938" y="29695"/>
                  </a:cubicBezTo>
                  <a:cubicBezTo>
                    <a:pt x="8256" y="29933"/>
                    <a:pt x="8613" y="30032"/>
                    <a:pt x="8990" y="30032"/>
                  </a:cubicBezTo>
                  <a:cubicBezTo>
                    <a:pt x="10121" y="30032"/>
                    <a:pt x="11431" y="29139"/>
                    <a:pt x="12383" y="28425"/>
                  </a:cubicBezTo>
                  <a:cubicBezTo>
                    <a:pt x="17463" y="26202"/>
                    <a:pt x="22226" y="23345"/>
                    <a:pt x="26988" y="19852"/>
                  </a:cubicBezTo>
                  <a:cubicBezTo>
                    <a:pt x="26988" y="19535"/>
                    <a:pt x="26988" y="19535"/>
                    <a:pt x="26988" y="19217"/>
                  </a:cubicBezTo>
                  <a:cubicBezTo>
                    <a:pt x="26988" y="18582"/>
                    <a:pt x="27306" y="17947"/>
                    <a:pt x="26988" y="17630"/>
                  </a:cubicBezTo>
                  <a:cubicBezTo>
                    <a:pt x="20321" y="11280"/>
                    <a:pt x="12383" y="6200"/>
                    <a:pt x="3493" y="2707"/>
                  </a:cubicBezTo>
                  <a:lnTo>
                    <a:pt x="4446" y="802"/>
                  </a:lnTo>
                  <a:cubicBezTo>
                    <a:pt x="4223" y="245"/>
                    <a:pt x="3765" y="1"/>
                    <a:pt x="3238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62" name="Google Shape;262;p53"/>
            <p:cNvSpPr/>
            <p:nvPr/>
          </p:nvSpPr>
          <p:spPr>
            <a:xfrm>
              <a:off x="1403375" y="3677575"/>
              <a:ext cx="1897825" cy="1733825"/>
            </a:xfrm>
            <a:custGeom>
              <a:avLst/>
              <a:gdLst/>
              <a:ahLst/>
              <a:cxnLst/>
              <a:rect l="l" t="t" r="r" b="b"/>
              <a:pathLst>
                <a:path w="75913" h="69353" extrusionOk="0">
                  <a:moveTo>
                    <a:pt x="74626" y="0"/>
                  </a:moveTo>
                  <a:cubicBezTo>
                    <a:pt x="74349" y="0"/>
                    <a:pt x="74072" y="152"/>
                    <a:pt x="73881" y="535"/>
                  </a:cubicBezTo>
                  <a:lnTo>
                    <a:pt x="73563" y="535"/>
                  </a:lnTo>
                  <a:cubicBezTo>
                    <a:pt x="66261" y="13235"/>
                    <a:pt x="60863" y="27205"/>
                    <a:pt x="53561" y="39905"/>
                  </a:cubicBezTo>
                  <a:cubicBezTo>
                    <a:pt x="47211" y="51017"/>
                    <a:pt x="39273" y="61495"/>
                    <a:pt x="26573" y="65622"/>
                  </a:cubicBezTo>
                  <a:cubicBezTo>
                    <a:pt x="22149" y="66861"/>
                    <a:pt x="17527" y="67508"/>
                    <a:pt x="12872" y="67508"/>
                  </a:cubicBezTo>
                  <a:cubicBezTo>
                    <a:pt x="9177" y="67508"/>
                    <a:pt x="5462" y="67100"/>
                    <a:pt x="1808" y="66257"/>
                  </a:cubicBezTo>
                  <a:cubicBezTo>
                    <a:pt x="1711" y="66233"/>
                    <a:pt x="1618" y="66221"/>
                    <a:pt x="1529" y="66221"/>
                  </a:cubicBezTo>
                  <a:cubicBezTo>
                    <a:pt x="453" y="66221"/>
                    <a:pt x="1" y="67869"/>
                    <a:pt x="1173" y="68162"/>
                  </a:cubicBezTo>
                  <a:cubicBezTo>
                    <a:pt x="4983" y="68956"/>
                    <a:pt x="8873" y="69353"/>
                    <a:pt x="12762" y="69353"/>
                  </a:cubicBezTo>
                  <a:cubicBezTo>
                    <a:pt x="16652" y="69353"/>
                    <a:pt x="20541" y="68956"/>
                    <a:pt x="24351" y="68162"/>
                  </a:cubicBezTo>
                  <a:cubicBezTo>
                    <a:pt x="30701" y="66575"/>
                    <a:pt x="36416" y="63400"/>
                    <a:pt x="41178" y="59272"/>
                  </a:cubicBezTo>
                  <a:cubicBezTo>
                    <a:pt x="51656" y="50065"/>
                    <a:pt x="57688" y="37047"/>
                    <a:pt x="63403" y="24665"/>
                  </a:cubicBezTo>
                  <a:cubicBezTo>
                    <a:pt x="67531" y="16727"/>
                    <a:pt x="71023" y="8790"/>
                    <a:pt x="75468" y="1487"/>
                  </a:cubicBezTo>
                  <a:cubicBezTo>
                    <a:pt x="75912" y="821"/>
                    <a:pt x="75270" y="0"/>
                    <a:pt x="74626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63" name="Google Shape;263;p53"/>
            <p:cNvSpPr/>
            <p:nvPr/>
          </p:nvSpPr>
          <p:spPr>
            <a:xfrm>
              <a:off x="5814200" y="2605475"/>
              <a:ext cx="381000" cy="354750"/>
            </a:xfrm>
            <a:custGeom>
              <a:avLst/>
              <a:gdLst/>
              <a:ahLst/>
              <a:cxnLst/>
              <a:rect l="l" t="t" r="r" b="b"/>
              <a:pathLst>
                <a:path w="15240" h="14190" extrusionOk="0">
                  <a:moveTo>
                    <a:pt x="7407" y="3112"/>
                  </a:moveTo>
                  <a:cubicBezTo>
                    <a:pt x="9080" y="3242"/>
                    <a:pt x="10232" y="4145"/>
                    <a:pt x="11113" y="5319"/>
                  </a:cubicBezTo>
                  <a:cubicBezTo>
                    <a:pt x="11202" y="5587"/>
                    <a:pt x="11266" y="5849"/>
                    <a:pt x="11307" y="6104"/>
                  </a:cubicBezTo>
                  <a:lnTo>
                    <a:pt x="11307" y="6104"/>
                  </a:lnTo>
                  <a:cubicBezTo>
                    <a:pt x="10572" y="4574"/>
                    <a:pt x="9087" y="3391"/>
                    <a:pt x="7407" y="3112"/>
                  </a:cubicBezTo>
                  <a:close/>
                  <a:moveTo>
                    <a:pt x="6106" y="6128"/>
                  </a:moveTo>
                  <a:cubicBezTo>
                    <a:pt x="6282" y="6128"/>
                    <a:pt x="6471" y="6173"/>
                    <a:pt x="6668" y="6271"/>
                  </a:cubicBezTo>
                  <a:cubicBezTo>
                    <a:pt x="7267" y="6571"/>
                    <a:pt x="7583" y="6870"/>
                    <a:pt x="7617" y="7436"/>
                  </a:cubicBezTo>
                  <a:lnTo>
                    <a:pt x="7617" y="7436"/>
                  </a:lnTo>
                  <a:cubicBezTo>
                    <a:pt x="7045" y="7771"/>
                    <a:pt x="6380" y="7938"/>
                    <a:pt x="5715" y="7938"/>
                  </a:cubicBezTo>
                  <a:cubicBezTo>
                    <a:pt x="5490" y="7938"/>
                    <a:pt x="5264" y="7919"/>
                    <a:pt x="5043" y="7880"/>
                  </a:cubicBezTo>
                  <a:lnTo>
                    <a:pt x="5043" y="7880"/>
                  </a:lnTo>
                  <a:cubicBezTo>
                    <a:pt x="4877" y="6912"/>
                    <a:pt x="5374" y="6128"/>
                    <a:pt x="6106" y="6128"/>
                  </a:cubicBezTo>
                  <a:close/>
                  <a:moveTo>
                    <a:pt x="9295" y="6256"/>
                  </a:moveTo>
                  <a:cubicBezTo>
                    <a:pt x="9904" y="7104"/>
                    <a:pt x="9865" y="8397"/>
                    <a:pt x="8890" y="9129"/>
                  </a:cubicBezTo>
                  <a:cubicBezTo>
                    <a:pt x="9208" y="8494"/>
                    <a:pt x="9525" y="7859"/>
                    <a:pt x="9525" y="6906"/>
                  </a:cubicBezTo>
                  <a:cubicBezTo>
                    <a:pt x="9468" y="6678"/>
                    <a:pt x="9391" y="6461"/>
                    <a:pt x="9295" y="6256"/>
                  </a:cubicBezTo>
                  <a:close/>
                  <a:moveTo>
                    <a:pt x="8890" y="9129"/>
                  </a:moveTo>
                  <a:lnTo>
                    <a:pt x="8890" y="9129"/>
                  </a:lnTo>
                  <a:cubicBezTo>
                    <a:pt x="8414" y="9605"/>
                    <a:pt x="7699" y="9922"/>
                    <a:pt x="7025" y="9922"/>
                  </a:cubicBezTo>
                  <a:cubicBezTo>
                    <a:pt x="6770" y="9922"/>
                    <a:pt x="6520" y="9877"/>
                    <a:pt x="6292" y="9778"/>
                  </a:cubicBezTo>
                  <a:lnTo>
                    <a:pt x="6292" y="9778"/>
                  </a:lnTo>
                  <a:cubicBezTo>
                    <a:pt x="6311" y="9773"/>
                    <a:pt x="6331" y="9768"/>
                    <a:pt x="6350" y="9764"/>
                  </a:cubicBezTo>
                  <a:cubicBezTo>
                    <a:pt x="7303" y="9764"/>
                    <a:pt x="7938" y="9446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165" y="424"/>
                    <a:pt x="5980" y="609"/>
                    <a:pt x="5858" y="857"/>
                  </a:cubicBezTo>
                  <a:lnTo>
                    <a:pt x="5858" y="857"/>
                  </a:lnTo>
                  <a:cubicBezTo>
                    <a:pt x="5190" y="923"/>
                    <a:pt x="4561" y="1123"/>
                    <a:pt x="3997" y="1438"/>
                  </a:cubicBezTo>
                  <a:lnTo>
                    <a:pt x="3997" y="1438"/>
                  </a:lnTo>
                  <a:cubicBezTo>
                    <a:pt x="2494" y="2185"/>
                    <a:pt x="1277" y="3608"/>
                    <a:pt x="635" y="5319"/>
                  </a:cubicBezTo>
                  <a:cubicBezTo>
                    <a:pt x="0" y="7859"/>
                    <a:pt x="953" y="10716"/>
                    <a:pt x="2858" y="12621"/>
                  </a:cubicBezTo>
                  <a:cubicBezTo>
                    <a:pt x="3169" y="12843"/>
                    <a:pt x="3499" y="13041"/>
                    <a:pt x="3843" y="13213"/>
                  </a:cubicBezTo>
                  <a:lnTo>
                    <a:pt x="3843" y="13213"/>
                  </a:lnTo>
                  <a:cubicBezTo>
                    <a:pt x="4761" y="13870"/>
                    <a:pt x="5854" y="14189"/>
                    <a:pt x="6969" y="14189"/>
                  </a:cubicBezTo>
                  <a:cubicBezTo>
                    <a:pt x="7297" y="14189"/>
                    <a:pt x="7627" y="14162"/>
                    <a:pt x="7955" y="14107"/>
                  </a:cubicBezTo>
                  <a:lnTo>
                    <a:pt x="7955" y="14107"/>
                  </a:lnTo>
                  <a:cubicBezTo>
                    <a:pt x="8934" y="14086"/>
                    <a:pt x="9904" y="13908"/>
                    <a:pt x="10795" y="13574"/>
                  </a:cubicBezTo>
                  <a:cubicBezTo>
                    <a:pt x="13335" y="12304"/>
                    <a:pt x="15240" y="9446"/>
                    <a:pt x="15240" y="6589"/>
                  </a:cubicBezTo>
                  <a:cubicBezTo>
                    <a:pt x="15240" y="3731"/>
                    <a:pt x="13335" y="874"/>
                    <a:pt x="10478" y="239"/>
                  </a:cubicBezTo>
                  <a:cubicBezTo>
                    <a:pt x="9843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64" name="Google Shape;264;p53"/>
            <p:cNvSpPr/>
            <p:nvPr/>
          </p:nvSpPr>
          <p:spPr>
            <a:xfrm>
              <a:off x="5210950" y="2438775"/>
              <a:ext cx="381025" cy="356250"/>
            </a:xfrm>
            <a:custGeom>
              <a:avLst/>
              <a:gdLst/>
              <a:ahLst/>
              <a:cxnLst/>
              <a:rect l="l" t="t" r="r" b="b"/>
              <a:pathLst>
                <a:path w="15241" h="14250" extrusionOk="0">
                  <a:moveTo>
                    <a:pt x="7178" y="2530"/>
                  </a:moveTo>
                  <a:cubicBezTo>
                    <a:pt x="8448" y="2530"/>
                    <a:pt x="9548" y="3119"/>
                    <a:pt x="10478" y="4049"/>
                  </a:cubicBezTo>
                  <a:cubicBezTo>
                    <a:pt x="10709" y="4306"/>
                    <a:pt x="10899" y="4575"/>
                    <a:pt x="11050" y="4853"/>
                  </a:cubicBezTo>
                  <a:lnTo>
                    <a:pt x="11050" y="4853"/>
                  </a:lnTo>
                  <a:cubicBezTo>
                    <a:pt x="11072" y="4902"/>
                    <a:pt x="11093" y="4952"/>
                    <a:pt x="11113" y="5002"/>
                  </a:cubicBezTo>
                  <a:cubicBezTo>
                    <a:pt x="11142" y="5177"/>
                    <a:pt x="11163" y="5349"/>
                    <a:pt x="11176" y="5519"/>
                  </a:cubicBezTo>
                  <a:lnTo>
                    <a:pt x="11176" y="5519"/>
                  </a:lnTo>
                  <a:cubicBezTo>
                    <a:pt x="10601" y="4243"/>
                    <a:pt x="9435" y="3284"/>
                    <a:pt x="7938" y="3097"/>
                  </a:cubicBezTo>
                  <a:cubicBezTo>
                    <a:pt x="7484" y="2967"/>
                    <a:pt x="7017" y="2903"/>
                    <a:pt x="6550" y="2903"/>
                  </a:cubicBezTo>
                  <a:cubicBezTo>
                    <a:pt x="5951" y="2903"/>
                    <a:pt x="5352" y="3008"/>
                    <a:pt x="4782" y="3212"/>
                  </a:cubicBezTo>
                  <a:lnTo>
                    <a:pt x="4782" y="3212"/>
                  </a:lnTo>
                  <a:cubicBezTo>
                    <a:pt x="5067" y="3013"/>
                    <a:pt x="5380" y="2863"/>
                    <a:pt x="5715" y="2779"/>
                  </a:cubicBezTo>
                  <a:cubicBezTo>
                    <a:pt x="6226" y="2609"/>
                    <a:pt x="6713" y="2530"/>
                    <a:pt x="7178" y="2530"/>
                  </a:cubicBezTo>
                  <a:close/>
                  <a:moveTo>
                    <a:pt x="5834" y="5716"/>
                  </a:moveTo>
                  <a:cubicBezTo>
                    <a:pt x="5953" y="5716"/>
                    <a:pt x="6033" y="5795"/>
                    <a:pt x="6033" y="5954"/>
                  </a:cubicBezTo>
                  <a:cubicBezTo>
                    <a:pt x="6350" y="5954"/>
                    <a:pt x="6668" y="5954"/>
                    <a:pt x="6985" y="6272"/>
                  </a:cubicBezTo>
                  <a:cubicBezTo>
                    <a:pt x="7303" y="6589"/>
                    <a:pt x="7620" y="6907"/>
                    <a:pt x="7620" y="7224"/>
                  </a:cubicBezTo>
                  <a:cubicBezTo>
                    <a:pt x="7705" y="7224"/>
                    <a:pt x="7767" y="7247"/>
                    <a:pt x="7807" y="7286"/>
                  </a:cubicBezTo>
                  <a:lnTo>
                    <a:pt x="7807" y="7286"/>
                  </a:lnTo>
                  <a:cubicBezTo>
                    <a:pt x="7262" y="7532"/>
                    <a:pt x="6614" y="7667"/>
                    <a:pt x="5955" y="7667"/>
                  </a:cubicBezTo>
                  <a:cubicBezTo>
                    <a:pt x="5663" y="7667"/>
                    <a:pt x="5369" y="7640"/>
                    <a:pt x="5081" y="7585"/>
                  </a:cubicBezTo>
                  <a:lnTo>
                    <a:pt x="5081" y="7585"/>
                  </a:lnTo>
                  <a:cubicBezTo>
                    <a:pt x="5080" y="7571"/>
                    <a:pt x="5080" y="7556"/>
                    <a:pt x="5080" y="7542"/>
                  </a:cubicBezTo>
                  <a:cubicBezTo>
                    <a:pt x="4763" y="6907"/>
                    <a:pt x="5080" y="6272"/>
                    <a:pt x="5398" y="5954"/>
                  </a:cubicBezTo>
                  <a:cubicBezTo>
                    <a:pt x="5556" y="5795"/>
                    <a:pt x="5715" y="5716"/>
                    <a:pt x="5834" y="5716"/>
                  </a:cubicBezTo>
                  <a:close/>
                  <a:moveTo>
                    <a:pt x="7856" y="7388"/>
                  </a:moveTo>
                  <a:cubicBezTo>
                    <a:pt x="7873" y="7509"/>
                    <a:pt x="7795" y="7684"/>
                    <a:pt x="7620" y="7859"/>
                  </a:cubicBezTo>
                  <a:lnTo>
                    <a:pt x="7856" y="7388"/>
                  </a:lnTo>
                  <a:close/>
                  <a:moveTo>
                    <a:pt x="8608" y="9226"/>
                  </a:moveTo>
                  <a:cubicBezTo>
                    <a:pt x="8498" y="9310"/>
                    <a:pt x="8379" y="9384"/>
                    <a:pt x="8255" y="9447"/>
                  </a:cubicBezTo>
                  <a:lnTo>
                    <a:pt x="7999" y="9447"/>
                  </a:lnTo>
                  <a:cubicBezTo>
                    <a:pt x="8188" y="9378"/>
                    <a:pt x="8390" y="9303"/>
                    <a:pt x="8608" y="9226"/>
                  </a:cubicBezTo>
                  <a:close/>
                  <a:moveTo>
                    <a:pt x="8414" y="1"/>
                  </a:moveTo>
                  <a:cubicBezTo>
                    <a:pt x="7699" y="1"/>
                    <a:pt x="6985" y="80"/>
                    <a:pt x="6350" y="239"/>
                  </a:cubicBezTo>
                  <a:cubicBezTo>
                    <a:pt x="6234" y="355"/>
                    <a:pt x="6118" y="471"/>
                    <a:pt x="6017" y="603"/>
                  </a:cubicBezTo>
                  <a:lnTo>
                    <a:pt x="6017" y="603"/>
                  </a:lnTo>
                  <a:cubicBezTo>
                    <a:pt x="5005" y="787"/>
                    <a:pt x="4050" y="1257"/>
                    <a:pt x="3261" y="1948"/>
                  </a:cubicBezTo>
                  <a:lnTo>
                    <a:pt x="3261" y="1948"/>
                  </a:lnTo>
                  <a:cubicBezTo>
                    <a:pt x="2241" y="2699"/>
                    <a:pt x="1412" y="3776"/>
                    <a:pt x="953" y="5002"/>
                  </a:cubicBezTo>
                  <a:cubicBezTo>
                    <a:pt x="0" y="7542"/>
                    <a:pt x="635" y="10717"/>
                    <a:pt x="2858" y="12622"/>
                  </a:cubicBezTo>
                  <a:cubicBezTo>
                    <a:pt x="2858" y="12622"/>
                    <a:pt x="2858" y="12622"/>
                    <a:pt x="2858" y="12622"/>
                  </a:cubicBezTo>
                  <a:lnTo>
                    <a:pt x="2858" y="12622"/>
                  </a:lnTo>
                  <a:cubicBezTo>
                    <a:pt x="3641" y="13293"/>
                    <a:pt x="4583" y="13728"/>
                    <a:pt x="5572" y="13926"/>
                  </a:cubicBezTo>
                  <a:lnTo>
                    <a:pt x="5572" y="13926"/>
                  </a:lnTo>
                  <a:cubicBezTo>
                    <a:pt x="6304" y="14136"/>
                    <a:pt x="7064" y="14250"/>
                    <a:pt x="7820" y="14250"/>
                  </a:cubicBezTo>
                  <a:cubicBezTo>
                    <a:pt x="8845" y="14250"/>
                    <a:pt x="9863" y="14040"/>
                    <a:pt x="10795" y="13574"/>
                  </a:cubicBezTo>
                  <a:cubicBezTo>
                    <a:pt x="13653" y="12304"/>
                    <a:pt x="15240" y="9764"/>
                    <a:pt x="15240" y="6589"/>
                  </a:cubicBezTo>
                  <a:cubicBezTo>
                    <a:pt x="15240" y="3732"/>
                    <a:pt x="13335" y="1192"/>
                    <a:pt x="10478" y="239"/>
                  </a:cubicBezTo>
                  <a:cubicBezTo>
                    <a:pt x="9843" y="80"/>
                    <a:pt x="9128" y="1"/>
                    <a:pt x="8414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65" name="Google Shape;265;p53"/>
            <p:cNvSpPr/>
            <p:nvPr/>
          </p:nvSpPr>
          <p:spPr>
            <a:xfrm>
              <a:off x="5814200" y="464325"/>
              <a:ext cx="381000" cy="361500"/>
            </a:xfrm>
            <a:custGeom>
              <a:avLst/>
              <a:gdLst/>
              <a:ahLst/>
              <a:cxnLst/>
              <a:rect l="l" t="t" r="r" b="b"/>
              <a:pathLst>
                <a:path w="15240" h="14460" extrusionOk="0">
                  <a:moveTo>
                    <a:pt x="7856" y="7861"/>
                  </a:moveTo>
                  <a:cubicBezTo>
                    <a:pt x="7873" y="8001"/>
                    <a:pt x="7795" y="8097"/>
                    <a:pt x="7620" y="8097"/>
                  </a:cubicBezTo>
                  <a:lnTo>
                    <a:pt x="7856" y="7861"/>
                  </a:lnTo>
                  <a:close/>
                  <a:moveTo>
                    <a:pt x="6350" y="6192"/>
                  </a:moveTo>
                  <a:cubicBezTo>
                    <a:pt x="6668" y="6510"/>
                    <a:pt x="6985" y="6510"/>
                    <a:pt x="6985" y="6827"/>
                  </a:cubicBezTo>
                  <a:cubicBezTo>
                    <a:pt x="7303" y="7145"/>
                    <a:pt x="7620" y="7145"/>
                    <a:pt x="7620" y="7462"/>
                  </a:cubicBezTo>
                  <a:cubicBezTo>
                    <a:pt x="7747" y="7589"/>
                    <a:pt x="7823" y="7715"/>
                    <a:pt x="7848" y="7822"/>
                  </a:cubicBezTo>
                  <a:lnTo>
                    <a:pt x="7848" y="7822"/>
                  </a:lnTo>
                  <a:cubicBezTo>
                    <a:pt x="7418" y="8018"/>
                    <a:pt x="6923" y="8110"/>
                    <a:pt x="6419" y="8110"/>
                  </a:cubicBezTo>
                  <a:cubicBezTo>
                    <a:pt x="5859" y="8110"/>
                    <a:pt x="5289" y="7996"/>
                    <a:pt x="4788" y="7784"/>
                  </a:cubicBezTo>
                  <a:lnTo>
                    <a:pt x="4788" y="7784"/>
                  </a:lnTo>
                  <a:cubicBezTo>
                    <a:pt x="4876" y="7253"/>
                    <a:pt x="5184" y="6723"/>
                    <a:pt x="5715" y="6192"/>
                  </a:cubicBezTo>
                  <a:close/>
                  <a:moveTo>
                    <a:pt x="7339" y="9992"/>
                  </a:moveTo>
                  <a:cubicBezTo>
                    <a:pt x="7176" y="10041"/>
                    <a:pt x="7012" y="10065"/>
                    <a:pt x="6850" y="10065"/>
                  </a:cubicBezTo>
                  <a:cubicBezTo>
                    <a:pt x="6684" y="10065"/>
                    <a:pt x="6521" y="10040"/>
                    <a:pt x="6362" y="9994"/>
                  </a:cubicBezTo>
                  <a:lnTo>
                    <a:pt x="6362" y="9994"/>
                  </a:lnTo>
                  <a:cubicBezTo>
                    <a:pt x="6464" y="9999"/>
                    <a:pt x="6566" y="10002"/>
                    <a:pt x="6668" y="10002"/>
                  </a:cubicBezTo>
                  <a:cubicBezTo>
                    <a:pt x="6867" y="10002"/>
                    <a:pt x="7097" y="10002"/>
                    <a:pt x="7339" y="9992"/>
                  </a:cubicBezTo>
                  <a:close/>
                  <a:moveTo>
                    <a:pt x="6826" y="2936"/>
                  </a:moveTo>
                  <a:cubicBezTo>
                    <a:pt x="7096" y="2939"/>
                    <a:pt x="7362" y="2965"/>
                    <a:pt x="7620" y="3017"/>
                  </a:cubicBezTo>
                  <a:cubicBezTo>
                    <a:pt x="9208" y="3335"/>
                    <a:pt x="10478" y="4605"/>
                    <a:pt x="10795" y="6192"/>
                  </a:cubicBezTo>
                  <a:cubicBezTo>
                    <a:pt x="10795" y="8097"/>
                    <a:pt x="9843" y="9685"/>
                    <a:pt x="8255" y="10637"/>
                  </a:cubicBezTo>
                  <a:cubicBezTo>
                    <a:pt x="8210" y="10659"/>
                    <a:pt x="8164" y="10681"/>
                    <a:pt x="8118" y="10701"/>
                  </a:cubicBezTo>
                  <a:lnTo>
                    <a:pt x="8118" y="10701"/>
                  </a:lnTo>
                  <a:cubicBezTo>
                    <a:pt x="8436" y="10400"/>
                    <a:pt x="8722" y="10040"/>
                    <a:pt x="8967" y="9642"/>
                  </a:cubicBezTo>
                  <a:lnTo>
                    <a:pt x="8967" y="9642"/>
                  </a:lnTo>
                  <a:cubicBezTo>
                    <a:pt x="9437" y="9357"/>
                    <a:pt x="9710" y="8717"/>
                    <a:pt x="9638" y="8161"/>
                  </a:cubicBezTo>
                  <a:lnTo>
                    <a:pt x="9638" y="8161"/>
                  </a:lnTo>
                  <a:cubicBezTo>
                    <a:pt x="10281" y="6095"/>
                    <a:pt x="9879" y="3786"/>
                    <a:pt x="7620" y="3335"/>
                  </a:cubicBezTo>
                  <a:cubicBezTo>
                    <a:pt x="7166" y="3205"/>
                    <a:pt x="6699" y="3141"/>
                    <a:pt x="6235" y="3141"/>
                  </a:cubicBezTo>
                  <a:cubicBezTo>
                    <a:pt x="5768" y="3141"/>
                    <a:pt x="5304" y="3206"/>
                    <a:pt x="4859" y="3332"/>
                  </a:cubicBezTo>
                  <a:lnTo>
                    <a:pt x="4859" y="3332"/>
                  </a:lnTo>
                  <a:cubicBezTo>
                    <a:pt x="5188" y="3192"/>
                    <a:pt x="5535" y="3087"/>
                    <a:pt x="5888" y="3021"/>
                  </a:cubicBezTo>
                  <a:lnTo>
                    <a:pt x="5888" y="3021"/>
                  </a:lnTo>
                  <a:cubicBezTo>
                    <a:pt x="5936" y="3018"/>
                    <a:pt x="5984" y="3017"/>
                    <a:pt x="6033" y="3017"/>
                  </a:cubicBezTo>
                  <a:cubicBezTo>
                    <a:pt x="6291" y="2965"/>
                    <a:pt x="6557" y="2939"/>
                    <a:pt x="6826" y="2936"/>
                  </a:cubicBezTo>
                  <a:close/>
                  <a:moveTo>
                    <a:pt x="8255" y="1"/>
                  </a:moveTo>
                  <a:cubicBezTo>
                    <a:pt x="7620" y="1"/>
                    <a:pt x="6985" y="160"/>
                    <a:pt x="6350" y="477"/>
                  </a:cubicBezTo>
                  <a:cubicBezTo>
                    <a:pt x="6047" y="477"/>
                    <a:pt x="5816" y="621"/>
                    <a:pt x="5693" y="842"/>
                  </a:cubicBezTo>
                  <a:lnTo>
                    <a:pt x="5693" y="842"/>
                  </a:lnTo>
                  <a:cubicBezTo>
                    <a:pt x="3739" y="1196"/>
                    <a:pt x="1952" y="2605"/>
                    <a:pt x="953" y="4605"/>
                  </a:cubicBezTo>
                  <a:cubicBezTo>
                    <a:pt x="0" y="7145"/>
                    <a:pt x="318" y="10320"/>
                    <a:pt x="2223" y="12225"/>
                  </a:cubicBezTo>
                  <a:cubicBezTo>
                    <a:pt x="3682" y="13684"/>
                    <a:pt x="5553" y="14459"/>
                    <a:pt x="7385" y="14459"/>
                  </a:cubicBezTo>
                  <a:cubicBezTo>
                    <a:pt x="8342" y="14459"/>
                    <a:pt x="9288" y="14248"/>
                    <a:pt x="10160" y="13812"/>
                  </a:cubicBezTo>
                  <a:cubicBezTo>
                    <a:pt x="13018" y="12860"/>
                    <a:pt x="15240" y="10002"/>
                    <a:pt x="15240" y="7145"/>
                  </a:cubicBezTo>
                  <a:cubicBezTo>
                    <a:pt x="15240" y="3970"/>
                    <a:pt x="13335" y="1112"/>
                    <a:pt x="10160" y="477"/>
                  </a:cubicBezTo>
                  <a:cubicBezTo>
                    <a:pt x="9525" y="160"/>
                    <a:pt x="8890" y="1"/>
                    <a:pt x="82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66" name="Google Shape;266;p53"/>
            <p:cNvSpPr/>
            <p:nvPr/>
          </p:nvSpPr>
          <p:spPr>
            <a:xfrm>
              <a:off x="3111550" y="244825"/>
              <a:ext cx="376975" cy="353675"/>
            </a:xfrm>
            <a:custGeom>
              <a:avLst/>
              <a:gdLst/>
              <a:ahLst/>
              <a:cxnLst/>
              <a:rect l="l" t="t" r="r" b="b"/>
              <a:pathLst>
                <a:path w="15079" h="14147" extrusionOk="0">
                  <a:moveTo>
                    <a:pt x="6506" y="2590"/>
                  </a:moveTo>
                  <a:cubicBezTo>
                    <a:pt x="8094" y="2590"/>
                    <a:pt x="9681" y="3542"/>
                    <a:pt x="10316" y="4812"/>
                  </a:cubicBezTo>
                  <a:cubicBezTo>
                    <a:pt x="10352" y="5027"/>
                    <a:pt x="10376" y="5242"/>
                    <a:pt x="10388" y="5456"/>
                  </a:cubicBezTo>
                  <a:lnTo>
                    <a:pt x="10388" y="5456"/>
                  </a:lnTo>
                  <a:cubicBezTo>
                    <a:pt x="9525" y="3980"/>
                    <a:pt x="7857" y="2907"/>
                    <a:pt x="6189" y="2907"/>
                  </a:cubicBezTo>
                  <a:cubicBezTo>
                    <a:pt x="5509" y="2907"/>
                    <a:pt x="4875" y="3021"/>
                    <a:pt x="4298" y="3230"/>
                  </a:cubicBezTo>
                  <a:lnTo>
                    <a:pt x="4298" y="3230"/>
                  </a:lnTo>
                  <a:cubicBezTo>
                    <a:pt x="4961" y="2815"/>
                    <a:pt x="5734" y="2590"/>
                    <a:pt x="6506" y="2590"/>
                  </a:cubicBezTo>
                  <a:close/>
                  <a:moveTo>
                    <a:pt x="9003" y="6386"/>
                  </a:moveTo>
                  <a:lnTo>
                    <a:pt x="9003" y="6386"/>
                  </a:lnTo>
                  <a:cubicBezTo>
                    <a:pt x="9181" y="6781"/>
                    <a:pt x="9239" y="7205"/>
                    <a:pt x="9138" y="7597"/>
                  </a:cubicBezTo>
                  <a:lnTo>
                    <a:pt x="9138" y="7597"/>
                  </a:lnTo>
                  <a:cubicBezTo>
                    <a:pt x="9117" y="7515"/>
                    <a:pt x="9087" y="7434"/>
                    <a:pt x="9046" y="7352"/>
                  </a:cubicBezTo>
                  <a:cubicBezTo>
                    <a:pt x="9080" y="7010"/>
                    <a:pt x="9063" y="6687"/>
                    <a:pt x="9003" y="6386"/>
                  </a:cubicBezTo>
                  <a:close/>
                  <a:moveTo>
                    <a:pt x="5832" y="6161"/>
                  </a:moveTo>
                  <a:cubicBezTo>
                    <a:pt x="6109" y="6161"/>
                    <a:pt x="6348" y="6241"/>
                    <a:pt x="6506" y="6400"/>
                  </a:cubicBezTo>
                  <a:cubicBezTo>
                    <a:pt x="7014" y="6653"/>
                    <a:pt x="7319" y="7111"/>
                    <a:pt x="7258" y="7446"/>
                  </a:cubicBezTo>
                  <a:lnTo>
                    <a:pt x="7258" y="7446"/>
                  </a:lnTo>
                  <a:cubicBezTo>
                    <a:pt x="6741" y="7672"/>
                    <a:pt x="6179" y="7795"/>
                    <a:pt x="5611" y="7795"/>
                  </a:cubicBezTo>
                  <a:cubicBezTo>
                    <a:pt x="5311" y="7795"/>
                    <a:pt x="5008" y="7760"/>
                    <a:pt x="4710" y="7688"/>
                  </a:cubicBezTo>
                  <a:lnTo>
                    <a:pt x="4710" y="7688"/>
                  </a:lnTo>
                  <a:cubicBezTo>
                    <a:pt x="4635" y="7258"/>
                    <a:pt x="4704" y="6829"/>
                    <a:pt x="4919" y="6400"/>
                  </a:cubicBezTo>
                  <a:cubicBezTo>
                    <a:pt x="5236" y="6241"/>
                    <a:pt x="5554" y="6161"/>
                    <a:pt x="5832" y="6161"/>
                  </a:cubicBezTo>
                  <a:close/>
                  <a:moveTo>
                    <a:pt x="8389" y="0"/>
                  </a:moveTo>
                  <a:cubicBezTo>
                    <a:pt x="7655" y="0"/>
                    <a:pt x="6922" y="184"/>
                    <a:pt x="6189" y="367"/>
                  </a:cubicBezTo>
                  <a:cubicBezTo>
                    <a:pt x="5966" y="478"/>
                    <a:pt x="5782" y="590"/>
                    <a:pt x="5651" y="715"/>
                  </a:cubicBezTo>
                  <a:lnTo>
                    <a:pt x="5651" y="715"/>
                  </a:lnTo>
                  <a:cubicBezTo>
                    <a:pt x="4567" y="839"/>
                    <a:pt x="3515" y="1331"/>
                    <a:pt x="2679" y="2117"/>
                  </a:cubicBezTo>
                  <a:lnTo>
                    <a:pt x="2679" y="2117"/>
                  </a:lnTo>
                  <a:cubicBezTo>
                    <a:pt x="1713" y="2867"/>
                    <a:pt x="941" y="3884"/>
                    <a:pt x="474" y="5130"/>
                  </a:cubicBezTo>
                  <a:cubicBezTo>
                    <a:pt x="1" y="7259"/>
                    <a:pt x="409" y="9388"/>
                    <a:pt x="1567" y="10991"/>
                  </a:cubicBezTo>
                  <a:lnTo>
                    <a:pt x="1567" y="10991"/>
                  </a:lnTo>
                  <a:cubicBezTo>
                    <a:pt x="1932" y="11770"/>
                    <a:pt x="2430" y="12483"/>
                    <a:pt x="3014" y="13067"/>
                  </a:cubicBezTo>
                  <a:cubicBezTo>
                    <a:pt x="3983" y="13606"/>
                    <a:pt x="4989" y="13888"/>
                    <a:pt x="5969" y="13940"/>
                  </a:cubicBezTo>
                  <a:lnTo>
                    <a:pt x="5969" y="13940"/>
                  </a:lnTo>
                  <a:cubicBezTo>
                    <a:pt x="6537" y="14078"/>
                    <a:pt x="7118" y="14147"/>
                    <a:pt x="7700" y="14147"/>
                  </a:cubicBezTo>
                  <a:cubicBezTo>
                    <a:pt x="8818" y="14147"/>
                    <a:pt x="9935" y="13893"/>
                    <a:pt x="10951" y="13385"/>
                  </a:cubicBezTo>
                  <a:cubicBezTo>
                    <a:pt x="13491" y="11797"/>
                    <a:pt x="15079" y="9257"/>
                    <a:pt x="14761" y="6400"/>
                  </a:cubicBezTo>
                  <a:cubicBezTo>
                    <a:pt x="14761" y="3542"/>
                    <a:pt x="12856" y="1002"/>
                    <a:pt x="9999" y="367"/>
                  </a:cubicBezTo>
                  <a:cubicBezTo>
                    <a:pt x="9462" y="99"/>
                    <a:pt x="8925" y="0"/>
                    <a:pt x="8389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67" name="Google Shape;267;p53"/>
            <p:cNvSpPr/>
            <p:nvPr/>
          </p:nvSpPr>
          <p:spPr>
            <a:xfrm>
              <a:off x="2028000" y="1271975"/>
              <a:ext cx="381025" cy="347925"/>
            </a:xfrm>
            <a:custGeom>
              <a:avLst/>
              <a:gdLst/>
              <a:ahLst/>
              <a:cxnLst/>
              <a:rect l="l" t="t" r="r" b="b"/>
              <a:pathLst>
                <a:path w="15241" h="13917" extrusionOk="0">
                  <a:moveTo>
                    <a:pt x="7056" y="2461"/>
                  </a:moveTo>
                  <a:cubicBezTo>
                    <a:pt x="7199" y="2461"/>
                    <a:pt x="7341" y="2468"/>
                    <a:pt x="7483" y="2481"/>
                  </a:cubicBezTo>
                  <a:lnTo>
                    <a:pt x="7483" y="2481"/>
                  </a:lnTo>
                  <a:cubicBezTo>
                    <a:pt x="9000" y="2685"/>
                    <a:pt x="10073" y="3681"/>
                    <a:pt x="10563" y="4914"/>
                  </a:cubicBezTo>
                  <a:lnTo>
                    <a:pt x="10563" y="4914"/>
                  </a:lnTo>
                  <a:cubicBezTo>
                    <a:pt x="10034" y="4120"/>
                    <a:pt x="9240" y="3465"/>
                    <a:pt x="8256" y="3096"/>
                  </a:cubicBezTo>
                  <a:cubicBezTo>
                    <a:pt x="7802" y="2966"/>
                    <a:pt x="7322" y="2903"/>
                    <a:pt x="6837" y="2903"/>
                  </a:cubicBezTo>
                  <a:cubicBezTo>
                    <a:pt x="6024" y="2903"/>
                    <a:pt x="5197" y="3081"/>
                    <a:pt x="4458" y="3425"/>
                  </a:cubicBezTo>
                  <a:lnTo>
                    <a:pt x="4458" y="3425"/>
                  </a:lnTo>
                  <a:cubicBezTo>
                    <a:pt x="4736" y="3168"/>
                    <a:pt x="5056" y="2950"/>
                    <a:pt x="5398" y="2779"/>
                  </a:cubicBezTo>
                  <a:cubicBezTo>
                    <a:pt x="5928" y="2567"/>
                    <a:pt x="6492" y="2461"/>
                    <a:pt x="7056" y="2461"/>
                  </a:cubicBezTo>
                  <a:close/>
                  <a:moveTo>
                    <a:pt x="11999" y="2761"/>
                  </a:moveTo>
                  <a:lnTo>
                    <a:pt x="11999" y="2761"/>
                  </a:lnTo>
                  <a:cubicBezTo>
                    <a:pt x="12134" y="2864"/>
                    <a:pt x="12263" y="2976"/>
                    <a:pt x="12383" y="3096"/>
                  </a:cubicBezTo>
                  <a:cubicBezTo>
                    <a:pt x="13419" y="4391"/>
                    <a:pt x="13821" y="6108"/>
                    <a:pt x="13418" y="7559"/>
                  </a:cubicBezTo>
                  <a:lnTo>
                    <a:pt x="13418" y="7559"/>
                  </a:lnTo>
                  <a:cubicBezTo>
                    <a:pt x="13512" y="6529"/>
                    <a:pt x="13379" y="5447"/>
                    <a:pt x="13018" y="4366"/>
                  </a:cubicBezTo>
                  <a:cubicBezTo>
                    <a:pt x="12799" y="3855"/>
                    <a:pt x="12496" y="3377"/>
                    <a:pt x="12125" y="2945"/>
                  </a:cubicBezTo>
                  <a:lnTo>
                    <a:pt x="12125" y="2945"/>
                  </a:lnTo>
                  <a:cubicBezTo>
                    <a:pt x="12084" y="2883"/>
                    <a:pt x="12042" y="2822"/>
                    <a:pt x="11999" y="2761"/>
                  </a:cubicBezTo>
                  <a:close/>
                  <a:moveTo>
                    <a:pt x="5716" y="5636"/>
                  </a:moveTo>
                  <a:cubicBezTo>
                    <a:pt x="6351" y="5636"/>
                    <a:pt x="6986" y="5954"/>
                    <a:pt x="7303" y="6271"/>
                  </a:cubicBezTo>
                  <a:cubicBezTo>
                    <a:pt x="7621" y="6589"/>
                    <a:pt x="7621" y="6906"/>
                    <a:pt x="7938" y="7224"/>
                  </a:cubicBezTo>
                  <a:cubicBezTo>
                    <a:pt x="7938" y="7224"/>
                    <a:pt x="7938" y="7224"/>
                    <a:pt x="7938" y="7397"/>
                  </a:cubicBezTo>
                  <a:lnTo>
                    <a:pt x="7938" y="7397"/>
                  </a:lnTo>
                  <a:cubicBezTo>
                    <a:pt x="7379" y="7674"/>
                    <a:pt x="6820" y="7799"/>
                    <a:pt x="6261" y="7799"/>
                  </a:cubicBezTo>
                  <a:cubicBezTo>
                    <a:pt x="5875" y="7799"/>
                    <a:pt x="5489" y="7739"/>
                    <a:pt x="5102" y="7629"/>
                  </a:cubicBezTo>
                  <a:lnTo>
                    <a:pt x="5102" y="7629"/>
                  </a:lnTo>
                  <a:cubicBezTo>
                    <a:pt x="5088" y="7497"/>
                    <a:pt x="5081" y="7362"/>
                    <a:pt x="5081" y="7224"/>
                  </a:cubicBezTo>
                  <a:cubicBezTo>
                    <a:pt x="5081" y="6589"/>
                    <a:pt x="5081" y="6271"/>
                    <a:pt x="5716" y="5636"/>
                  </a:cubicBezTo>
                  <a:close/>
                  <a:moveTo>
                    <a:pt x="8415" y="0"/>
                  </a:moveTo>
                  <a:cubicBezTo>
                    <a:pt x="7700" y="0"/>
                    <a:pt x="6986" y="80"/>
                    <a:pt x="6351" y="239"/>
                  </a:cubicBezTo>
                  <a:cubicBezTo>
                    <a:pt x="6271" y="318"/>
                    <a:pt x="6192" y="418"/>
                    <a:pt x="6117" y="527"/>
                  </a:cubicBezTo>
                  <a:lnTo>
                    <a:pt x="6117" y="527"/>
                  </a:lnTo>
                  <a:cubicBezTo>
                    <a:pt x="3681" y="641"/>
                    <a:pt x="1807" y="2407"/>
                    <a:pt x="953" y="4684"/>
                  </a:cubicBezTo>
                  <a:cubicBezTo>
                    <a:pt x="1" y="7224"/>
                    <a:pt x="953" y="10081"/>
                    <a:pt x="3176" y="11986"/>
                  </a:cubicBezTo>
                  <a:cubicBezTo>
                    <a:pt x="4406" y="13216"/>
                    <a:pt x="6166" y="13917"/>
                    <a:pt x="8028" y="13917"/>
                  </a:cubicBezTo>
                  <a:cubicBezTo>
                    <a:pt x="9049" y="13917"/>
                    <a:pt x="10101" y="13706"/>
                    <a:pt x="11113" y="13256"/>
                  </a:cubicBezTo>
                  <a:cubicBezTo>
                    <a:pt x="13653" y="11986"/>
                    <a:pt x="15241" y="9129"/>
                    <a:pt x="15241" y="6271"/>
                  </a:cubicBezTo>
                  <a:cubicBezTo>
                    <a:pt x="15241" y="3414"/>
                    <a:pt x="13336" y="874"/>
                    <a:pt x="10478" y="239"/>
                  </a:cubicBezTo>
                  <a:cubicBezTo>
                    <a:pt x="9843" y="80"/>
                    <a:pt x="9129" y="0"/>
                    <a:pt x="8415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68" name="Google Shape;268;p53"/>
            <p:cNvSpPr/>
            <p:nvPr/>
          </p:nvSpPr>
          <p:spPr>
            <a:xfrm>
              <a:off x="1361275" y="1621225"/>
              <a:ext cx="381000" cy="355600"/>
            </a:xfrm>
            <a:custGeom>
              <a:avLst/>
              <a:gdLst/>
              <a:ahLst/>
              <a:cxnLst/>
              <a:rect l="l" t="t" r="r" b="b"/>
              <a:pathLst>
                <a:path w="15240" h="14224" extrusionOk="0">
                  <a:moveTo>
                    <a:pt x="7609" y="3034"/>
                  </a:moveTo>
                  <a:cubicBezTo>
                    <a:pt x="7995" y="3034"/>
                    <a:pt x="8373" y="3104"/>
                    <a:pt x="8730" y="3228"/>
                  </a:cubicBezTo>
                  <a:lnTo>
                    <a:pt x="8730" y="3228"/>
                  </a:lnTo>
                  <a:cubicBezTo>
                    <a:pt x="9191" y="3442"/>
                    <a:pt x="9607" y="3740"/>
                    <a:pt x="9941" y="4103"/>
                  </a:cubicBezTo>
                  <a:lnTo>
                    <a:pt x="9941" y="4103"/>
                  </a:lnTo>
                  <a:cubicBezTo>
                    <a:pt x="9273" y="3571"/>
                    <a:pt x="8470" y="3217"/>
                    <a:pt x="7620" y="3096"/>
                  </a:cubicBezTo>
                  <a:cubicBezTo>
                    <a:pt x="7541" y="3076"/>
                    <a:pt x="7462" y="3058"/>
                    <a:pt x="7384" y="3042"/>
                  </a:cubicBezTo>
                  <a:lnTo>
                    <a:pt x="7384" y="3042"/>
                  </a:lnTo>
                  <a:cubicBezTo>
                    <a:pt x="7459" y="3037"/>
                    <a:pt x="7534" y="3034"/>
                    <a:pt x="7609" y="3034"/>
                  </a:cubicBezTo>
                  <a:close/>
                  <a:moveTo>
                    <a:pt x="9759" y="7057"/>
                  </a:moveTo>
                  <a:cubicBezTo>
                    <a:pt x="9787" y="7112"/>
                    <a:pt x="9815" y="7168"/>
                    <a:pt x="9842" y="7224"/>
                  </a:cubicBezTo>
                  <a:cubicBezTo>
                    <a:pt x="9842" y="7296"/>
                    <a:pt x="9838" y="7368"/>
                    <a:pt x="9830" y="7441"/>
                  </a:cubicBezTo>
                  <a:lnTo>
                    <a:pt x="9830" y="7441"/>
                  </a:lnTo>
                  <a:cubicBezTo>
                    <a:pt x="9812" y="7310"/>
                    <a:pt x="9789" y="7182"/>
                    <a:pt x="9759" y="7057"/>
                  </a:cubicBezTo>
                  <a:close/>
                  <a:moveTo>
                    <a:pt x="6032" y="6130"/>
                  </a:moveTo>
                  <a:cubicBezTo>
                    <a:pt x="6456" y="6130"/>
                    <a:pt x="6879" y="6271"/>
                    <a:pt x="7302" y="6271"/>
                  </a:cubicBezTo>
                  <a:cubicBezTo>
                    <a:pt x="7302" y="6589"/>
                    <a:pt x="7620" y="6906"/>
                    <a:pt x="7620" y="7224"/>
                  </a:cubicBezTo>
                  <a:cubicBezTo>
                    <a:pt x="7849" y="7224"/>
                    <a:pt x="7913" y="7389"/>
                    <a:pt x="7811" y="7601"/>
                  </a:cubicBezTo>
                  <a:lnTo>
                    <a:pt x="7811" y="7601"/>
                  </a:lnTo>
                  <a:cubicBezTo>
                    <a:pt x="7396" y="7785"/>
                    <a:pt x="6950" y="7871"/>
                    <a:pt x="6482" y="7871"/>
                  </a:cubicBezTo>
                  <a:cubicBezTo>
                    <a:pt x="6073" y="7871"/>
                    <a:pt x="5648" y="7805"/>
                    <a:pt x="5214" y="7679"/>
                  </a:cubicBezTo>
                  <a:lnTo>
                    <a:pt x="5214" y="7679"/>
                  </a:lnTo>
                  <a:cubicBezTo>
                    <a:pt x="5102" y="7210"/>
                    <a:pt x="5163" y="6740"/>
                    <a:pt x="5397" y="6271"/>
                  </a:cubicBezTo>
                  <a:cubicBezTo>
                    <a:pt x="5609" y="6165"/>
                    <a:pt x="5821" y="6130"/>
                    <a:pt x="6032" y="6130"/>
                  </a:cubicBezTo>
                  <a:close/>
                  <a:moveTo>
                    <a:pt x="12880" y="4619"/>
                  </a:moveTo>
                  <a:lnTo>
                    <a:pt x="12880" y="4619"/>
                  </a:lnTo>
                  <a:cubicBezTo>
                    <a:pt x="13622" y="5735"/>
                    <a:pt x="13751" y="7187"/>
                    <a:pt x="13266" y="8546"/>
                  </a:cubicBezTo>
                  <a:lnTo>
                    <a:pt x="13266" y="8546"/>
                  </a:lnTo>
                  <a:cubicBezTo>
                    <a:pt x="13480" y="7476"/>
                    <a:pt x="13412" y="6370"/>
                    <a:pt x="13017" y="5319"/>
                  </a:cubicBezTo>
                  <a:cubicBezTo>
                    <a:pt x="13016" y="5315"/>
                    <a:pt x="13015" y="5312"/>
                    <a:pt x="13014" y="5308"/>
                  </a:cubicBezTo>
                  <a:lnTo>
                    <a:pt x="13014" y="5308"/>
                  </a:lnTo>
                  <a:cubicBezTo>
                    <a:pt x="12983" y="5076"/>
                    <a:pt x="12938" y="4846"/>
                    <a:pt x="12880" y="4619"/>
                  </a:cubicBezTo>
                  <a:close/>
                  <a:moveTo>
                    <a:pt x="8890" y="9129"/>
                  </a:moveTo>
                  <a:cubicBezTo>
                    <a:pt x="8414" y="9486"/>
                    <a:pt x="7893" y="9664"/>
                    <a:pt x="7394" y="9664"/>
                  </a:cubicBezTo>
                  <a:cubicBezTo>
                    <a:pt x="7269" y="9664"/>
                    <a:pt x="7145" y="9653"/>
                    <a:pt x="7024" y="9630"/>
                  </a:cubicBezTo>
                  <a:lnTo>
                    <a:pt x="7024" y="9630"/>
                  </a:lnTo>
                  <a:cubicBezTo>
                    <a:pt x="7656" y="9553"/>
                    <a:pt x="8285" y="9388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001" y="239"/>
                    <a:pt x="5748" y="430"/>
                    <a:pt x="5643" y="709"/>
                  </a:cubicBezTo>
                  <a:lnTo>
                    <a:pt x="5643" y="709"/>
                  </a:lnTo>
                  <a:cubicBezTo>
                    <a:pt x="4830" y="898"/>
                    <a:pt x="4081" y="1258"/>
                    <a:pt x="3445" y="1765"/>
                  </a:cubicBezTo>
                  <a:lnTo>
                    <a:pt x="3445" y="1765"/>
                  </a:lnTo>
                  <a:cubicBezTo>
                    <a:pt x="2240" y="2562"/>
                    <a:pt x="1324" y="3831"/>
                    <a:pt x="953" y="5319"/>
                  </a:cubicBezTo>
                  <a:cubicBezTo>
                    <a:pt x="0" y="8176"/>
                    <a:pt x="953" y="11034"/>
                    <a:pt x="3175" y="12939"/>
                  </a:cubicBezTo>
                  <a:cubicBezTo>
                    <a:pt x="4606" y="13833"/>
                    <a:pt x="6138" y="14224"/>
                    <a:pt x="7658" y="14224"/>
                  </a:cubicBezTo>
                  <a:cubicBezTo>
                    <a:pt x="8835" y="14224"/>
                    <a:pt x="10004" y="13989"/>
                    <a:pt x="11112" y="13574"/>
                  </a:cubicBezTo>
                  <a:cubicBezTo>
                    <a:pt x="13970" y="11986"/>
                    <a:pt x="15240" y="9446"/>
                    <a:pt x="15240" y="6271"/>
                  </a:cubicBezTo>
                  <a:cubicBezTo>
                    <a:pt x="15240" y="3414"/>
                    <a:pt x="13017" y="874"/>
                    <a:pt x="10477" y="239"/>
                  </a:cubicBezTo>
                  <a:cubicBezTo>
                    <a:pt x="9842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69" name="Google Shape;269;p53"/>
            <p:cNvSpPr/>
            <p:nvPr/>
          </p:nvSpPr>
          <p:spPr>
            <a:xfrm>
              <a:off x="3445450" y="1089400"/>
              <a:ext cx="376450" cy="361000"/>
            </a:xfrm>
            <a:custGeom>
              <a:avLst/>
              <a:gdLst/>
              <a:ahLst/>
              <a:cxnLst/>
              <a:rect l="l" t="t" r="r" b="b"/>
              <a:pathLst>
                <a:path w="15058" h="14440" extrusionOk="0">
                  <a:moveTo>
                    <a:pt x="7178" y="3045"/>
                  </a:moveTo>
                  <a:cubicBezTo>
                    <a:pt x="7900" y="3157"/>
                    <a:pt x="8621" y="3472"/>
                    <a:pt x="9343" y="4049"/>
                  </a:cubicBezTo>
                  <a:cubicBezTo>
                    <a:pt x="10219" y="4827"/>
                    <a:pt x="10707" y="5815"/>
                    <a:pt x="10853" y="6837"/>
                  </a:cubicBezTo>
                  <a:lnTo>
                    <a:pt x="10853" y="6837"/>
                  </a:lnTo>
                  <a:cubicBezTo>
                    <a:pt x="10851" y="6865"/>
                    <a:pt x="10848" y="6893"/>
                    <a:pt x="10846" y="6920"/>
                  </a:cubicBezTo>
                  <a:lnTo>
                    <a:pt x="10846" y="6920"/>
                  </a:lnTo>
                  <a:cubicBezTo>
                    <a:pt x="10167" y="4726"/>
                    <a:pt x="8279" y="3309"/>
                    <a:pt x="6305" y="3118"/>
                  </a:cubicBezTo>
                  <a:lnTo>
                    <a:pt x="6305" y="3118"/>
                  </a:lnTo>
                  <a:cubicBezTo>
                    <a:pt x="6468" y="3104"/>
                    <a:pt x="6634" y="3097"/>
                    <a:pt x="6803" y="3097"/>
                  </a:cubicBezTo>
                  <a:cubicBezTo>
                    <a:pt x="6928" y="3071"/>
                    <a:pt x="7053" y="3054"/>
                    <a:pt x="7178" y="3045"/>
                  </a:cubicBezTo>
                  <a:close/>
                  <a:moveTo>
                    <a:pt x="12892" y="5674"/>
                  </a:moveTo>
                  <a:cubicBezTo>
                    <a:pt x="13085" y="6396"/>
                    <a:pt x="13105" y="7151"/>
                    <a:pt x="12951" y="7890"/>
                  </a:cubicBezTo>
                  <a:lnTo>
                    <a:pt x="12951" y="7890"/>
                  </a:lnTo>
                  <a:cubicBezTo>
                    <a:pt x="12972" y="7534"/>
                    <a:pt x="12964" y="7177"/>
                    <a:pt x="12927" y="6820"/>
                  </a:cubicBezTo>
                  <a:lnTo>
                    <a:pt x="12927" y="6820"/>
                  </a:lnTo>
                  <a:cubicBezTo>
                    <a:pt x="12957" y="6441"/>
                    <a:pt x="12947" y="6057"/>
                    <a:pt x="12892" y="5674"/>
                  </a:cubicBezTo>
                  <a:close/>
                  <a:moveTo>
                    <a:pt x="5572" y="6780"/>
                  </a:moveTo>
                  <a:cubicBezTo>
                    <a:pt x="5752" y="6780"/>
                    <a:pt x="5951" y="6820"/>
                    <a:pt x="6168" y="6907"/>
                  </a:cubicBezTo>
                  <a:cubicBezTo>
                    <a:pt x="6737" y="6907"/>
                    <a:pt x="7051" y="7417"/>
                    <a:pt x="7110" y="7981"/>
                  </a:cubicBezTo>
                  <a:lnTo>
                    <a:pt x="7110" y="7981"/>
                  </a:lnTo>
                  <a:cubicBezTo>
                    <a:pt x="6506" y="8189"/>
                    <a:pt x="5906" y="8302"/>
                    <a:pt x="5326" y="8302"/>
                  </a:cubicBezTo>
                  <a:cubicBezTo>
                    <a:pt x="5028" y="8302"/>
                    <a:pt x="4736" y="8272"/>
                    <a:pt x="4452" y="8210"/>
                  </a:cubicBezTo>
                  <a:lnTo>
                    <a:pt x="4452" y="8210"/>
                  </a:lnTo>
                  <a:cubicBezTo>
                    <a:pt x="4423" y="7444"/>
                    <a:pt x="4833" y="6780"/>
                    <a:pt x="5572" y="6780"/>
                  </a:cubicBezTo>
                  <a:close/>
                  <a:moveTo>
                    <a:pt x="8765" y="6615"/>
                  </a:moveTo>
                  <a:lnTo>
                    <a:pt x="8765" y="6615"/>
                  </a:lnTo>
                  <a:cubicBezTo>
                    <a:pt x="9328" y="7226"/>
                    <a:pt x="9531" y="8003"/>
                    <a:pt x="9025" y="8812"/>
                  </a:cubicBezTo>
                  <a:cubicBezTo>
                    <a:pt x="8437" y="9596"/>
                    <a:pt x="7484" y="10139"/>
                    <a:pt x="6543" y="10139"/>
                  </a:cubicBezTo>
                  <a:cubicBezTo>
                    <a:pt x="6364" y="10139"/>
                    <a:pt x="6186" y="10119"/>
                    <a:pt x="6012" y="10078"/>
                  </a:cubicBezTo>
                  <a:lnTo>
                    <a:pt x="6012" y="10078"/>
                  </a:lnTo>
                  <a:cubicBezTo>
                    <a:pt x="6876" y="10045"/>
                    <a:pt x="7474" y="9746"/>
                    <a:pt x="8073" y="9447"/>
                  </a:cubicBezTo>
                  <a:cubicBezTo>
                    <a:pt x="8708" y="9129"/>
                    <a:pt x="9025" y="8494"/>
                    <a:pt x="9025" y="7542"/>
                  </a:cubicBezTo>
                  <a:cubicBezTo>
                    <a:pt x="8988" y="7205"/>
                    <a:pt x="8898" y="6896"/>
                    <a:pt x="8765" y="6615"/>
                  </a:cubicBezTo>
                  <a:close/>
                  <a:moveTo>
                    <a:pt x="7755" y="1"/>
                  </a:moveTo>
                  <a:cubicBezTo>
                    <a:pt x="7120" y="1"/>
                    <a:pt x="6485" y="80"/>
                    <a:pt x="5850" y="239"/>
                  </a:cubicBezTo>
                  <a:cubicBezTo>
                    <a:pt x="5403" y="462"/>
                    <a:pt x="5114" y="686"/>
                    <a:pt x="5092" y="1020"/>
                  </a:cubicBezTo>
                  <a:lnTo>
                    <a:pt x="5092" y="1020"/>
                  </a:lnTo>
                  <a:cubicBezTo>
                    <a:pt x="4633" y="1141"/>
                    <a:pt x="4201" y="1316"/>
                    <a:pt x="3803" y="1539"/>
                  </a:cubicBezTo>
                  <a:lnTo>
                    <a:pt x="3803" y="1539"/>
                  </a:lnTo>
                  <a:cubicBezTo>
                    <a:pt x="2328" y="2244"/>
                    <a:pt x="1089" y="3516"/>
                    <a:pt x="453" y="5319"/>
                  </a:cubicBezTo>
                  <a:cubicBezTo>
                    <a:pt x="0" y="7356"/>
                    <a:pt x="354" y="9393"/>
                    <a:pt x="1400" y="11085"/>
                  </a:cubicBezTo>
                  <a:lnTo>
                    <a:pt x="1400" y="11085"/>
                  </a:lnTo>
                  <a:cubicBezTo>
                    <a:pt x="1842" y="12024"/>
                    <a:pt x="2487" y="12888"/>
                    <a:pt x="3310" y="13574"/>
                  </a:cubicBezTo>
                  <a:cubicBezTo>
                    <a:pt x="4242" y="14156"/>
                    <a:pt x="5301" y="14439"/>
                    <a:pt x="6364" y="14439"/>
                  </a:cubicBezTo>
                  <a:cubicBezTo>
                    <a:pt x="6695" y="14439"/>
                    <a:pt x="7026" y="14412"/>
                    <a:pt x="7354" y="14358"/>
                  </a:cubicBezTo>
                  <a:lnTo>
                    <a:pt x="7354" y="14358"/>
                  </a:lnTo>
                  <a:cubicBezTo>
                    <a:pt x="7369" y="14358"/>
                    <a:pt x="7383" y="14358"/>
                    <a:pt x="7398" y="14358"/>
                  </a:cubicBezTo>
                  <a:cubicBezTo>
                    <a:pt x="8545" y="14358"/>
                    <a:pt x="9737" y="14104"/>
                    <a:pt x="10930" y="13574"/>
                  </a:cubicBezTo>
                  <a:cubicBezTo>
                    <a:pt x="13470" y="11987"/>
                    <a:pt x="15058" y="9447"/>
                    <a:pt x="14740" y="6272"/>
                  </a:cubicBezTo>
                  <a:cubicBezTo>
                    <a:pt x="14423" y="3414"/>
                    <a:pt x="12518" y="874"/>
                    <a:pt x="9660" y="239"/>
                  </a:cubicBezTo>
                  <a:cubicBezTo>
                    <a:pt x="9025" y="80"/>
                    <a:pt x="8390" y="1"/>
                    <a:pt x="77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70" name="Google Shape;270;p53"/>
            <p:cNvSpPr/>
            <p:nvPr/>
          </p:nvSpPr>
          <p:spPr>
            <a:xfrm>
              <a:off x="4893450" y="958000"/>
              <a:ext cx="381025" cy="354875"/>
            </a:xfrm>
            <a:custGeom>
              <a:avLst/>
              <a:gdLst/>
              <a:ahLst/>
              <a:cxnLst/>
              <a:rect l="l" t="t" r="r" b="b"/>
              <a:pathLst>
                <a:path w="15241" h="14195" extrusionOk="0">
                  <a:moveTo>
                    <a:pt x="6310" y="5892"/>
                  </a:moveTo>
                  <a:cubicBezTo>
                    <a:pt x="6588" y="5892"/>
                    <a:pt x="6826" y="5971"/>
                    <a:pt x="6985" y="6130"/>
                  </a:cubicBezTo>
                  <a:cubicBezTo>
                    <a:pt x="7303" y="6448"/>
                    <a:pt x="7620" y="6765"/>
                    <a:pt x="7620" y="7083"/>
                  </a:cubicBezTo>
                  <a:cubicBezTo>
                    <a:pt x="7620" y="7083"/>
                    <a:pt x="7620" y="7166"/>
                    <a:pt x="7620" y="7291"/>
                  </a:cubicBezTo>
                  <a:lnTo>
                    <a:pt x="7620" y="7291"/>
                  </a:lnTo>
                  <a:cubicBezTo>
                    <a:pt x="7176" y="7544"/>
                    <a:pt x="6702" y="7658"/>
                    <a:pt x="6221" y="7658"/>
                  </a:cubicBezTo>
                  <a:cubicBezTo>
                    <a:pt x="5844" y="7658"/>
                    <a:pt x="5462" y="7587"/>
                    <a:pt x="5089" y="7458"/>
                  </a:cubicBezTo>
                  <a:lnTo>
                    <a:pt x="5089" y="7458"/>
                  </a:lnTo>
                  <a:cubicBezTo>
                    <a:pt x="5109" y="7015"/>
                    <a:pt x="5176" y="6573"/>
                    <a:pt x="5398" y="6130"/>
                  </a:cubicBezTo>
                  <a:cubicBezTo>
                    <a:pt x="5715" y="5971"/>
                    <a:pt x="6033" y="5892"/>
                    <a:pt x="6310" y="5892"/>
                  </a:cubicBezTo>
                  <a:close/>
                  <a:moveTo>
                    <a:pt x="9508" y="6745"/>
                  </a:moveTo>
                  <a:cubicBezTo>
                    <a:pt x="9620" y="6955"/>
                    <a:pt x="9731" y="7177"/>
                    <a:pt x="9843" y="7400"/>
                  </a:cubicBezTo>
                  <a:cubicBezTo>
                    <a:pt x="9843" y="8035"/>
                    <a:pt x="9525" y="8670"/>
                    <a:pt x="8890" y="8988"/>
                  </a:cubicBezTo>
                  <a:cubicBezTo>
                    <a:pt x="9525" y="8670"/>
                    <a:pt x="9843" y="7718"/>
                    <a:pt x="9525" y="7083"/>
                  </a:cubicBezTo>
                  <a:cubicBezTo>
                    <a:pt x="9525" y="6968"/>
                    <a:pt x="9519" y="6855"/>
                    <a:pt x="9508" y="6745"/>
                  </a:cubicBezTo>
                  <a:close/>
                  <a:moveTo>
                    <a:pt x="6406" y="2579"/>
                  </a:moveTo>
                  <a:cubicBezTo>
                    <a:pt x="6595" y="2586"/>
                    <a:pt x="6789" y="2605"/>
                    <a:pt x="6985" y="2638"/>
                  </a:cubicBezTo>
                  <a:cubicBezTo>
                    <a:pt x="8573" y="2638"/>
                    <a:pt x="10160" y="3590"/>
                    <a:pt x="10795" y="4860"/>
                  </a:cubicBezTo>
                  <a:cubicBezTo>
                    <a:pt x="11385" y="6336"/>
                    <a:pt x="10878" y="8086"/>
                    <a:pt x="9783" y="9345"/>
                  </a:cubicBezTo>
                  <a:lnTo>
                    <a:pt x="9783" y="9345"/>
                  </a:lnTo>
                  <a:cubicBezTo>
                    <a:pt x="10887" y="6878"/>
                    <a:pt x="10528" y="3266"/>
                    <a:pt x="7533" y="3266"/>
                  </a:cubicBezTo>
                  <a:cubicBezTo>
                    <a:pt x="7458" y="3266"/>
                    <a:pt x="7381" y="3268"/>
                    <a:pt x="7303" y="3273"/>
                  </a:cubicBezTo>
                  <a:cubicBezTo>
                    <a:pt x="7078" y="3240"/>
                    <a:pt x="6850" y="3225"/>
                    <a:pt x="6622" y="3225"/>
                  </a:cubicBezTo>
                  <a:cubicBezTo>
                    <a:pt x="5766" y="3225"/>
                    <a:pt x="4898" y="3447"/>
                    <a:pt x="4136" y="3873"/>
                  </a:cubicBezTo>
                  <a:lnTo>
                    <a:pt x="4136" y="3873"/>
                  </a:lnTo>
                  <a:cubicBezTo>
                    <a:pt x="4391" y="3540"/>
                    <a:pt x="4708" y="3234"/>
                    <a:pt x="5080" y="2955"/>
                  </a:cubicBezTo>
                  <a:cubicBezTo>
                    <a:pt x="5522" y="2778"/>
                    <a:pt x="5964" y="2651"/>
                    <a:pt x="6406" y="2579"/>
                  </a:cubicBezTo>
                  <a:close/>
                  <a:moveTo>
                    <a:pt x="8890" y="8988"/>
                  </a:moveTo>
                  <a:lnTo>
                    <a:pt x="8890" y="8988"/>
                  </a:lnTo>
                  <a:cubicBezTo>
                    <a:pt x="8424" y="9454"/>
                    <a:pt x="7872" y="9663"/>
                    <a:pt x="7329" y="9663"/>
                  </a:cubicBezTo>
                  <a:cubicBezTo>
                    <a:pt x="7180" y="9663"/>
                    <a:pt x="7032" y="9647"/>
                    <a:pt x="6886" y="9617"/>
                  </a:cubicBezTo>
                  <a:lnTo>
                    <a:pt x="6886" y="9617"/>
                  </a:lnTo>
                  <a:cubicBezTo>
                    <a:pt x="7720" y="9573"/>
                    <a:pt x="8305" y="9280"/>
                    <a:pt x="8890" y="8988"/>
                  </a:cubicBezTo>
                  <a:close/>
                  <a:moveTo>
                    <a:pt x="8387" y="0"/>
                  </a:moveTo>
                  <a:cubicBezTo>
                    <a:pt x="7618" y="0"/>
                    <a:pt x="6825" y="132"/>
                    <a:pt x="6033" y="415"/>
                  </a:cubicBezTo>
                  <a:cubicBezTo>
                    <a:pt x="5880" y="415"/>
                    <a:pt x="5727" y="562"/>
                    <a:pt x="5609" y="786"/>
                  </a:cubicBezTo>
                  <a:lnTo>
                    <a:pt x="5609" y="786"/>
                  </a:lnTo>
                  <a:cubicBezTo>
                    <a:pt x="3333" y="1113"/>
                    <a:pt x="1208" y="2916"/>
                    <a:pt x="635" y="5495"/>
                  </a:cubicBezTo>
                  <a:cubicBezTo>
                    <a:pt x="0" y="8035"/>
                    <a:pt x="635" y="10575"/>
                    <a:pt x="2540" y="12480"/>
                  </a:cubicBezTo>
                  <a:cubicBezTo>
                    <a:pt x="3874" y="13623"/>
                    <a:pt x="5550" y="14195"/>
                    <a:pt x="7226" y="14195"/>
                  </a:cubicBezTo>
                  <a:cubicBezTo>
                    <a:pt x="8344" y="14195"/>
                    <a:pt x="9462" y="13941"/>
                    <a:pt x="10478" y="13433"/>
                  </a:cubicBezTo>
                  <a:cubicBezTo>
                    <a:pt x="13335" y="12163"/>
                    <a:pt x="14923" y="9305"/>
                    <a:pt x="15240" y="6448"/>
                  </a:cubicBezTo>
                  <a:cubicBezTo>
                    <a:pt x="14979" y="2795"/>
                    <a:pt x="11932" y="0"/>
                    <a:pt x="8387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71" name="Google Shape;271;p53"/>
            <p:cNvSpPr/>
            <p:nvPr/>
          </p:nvSpPr>
          <p:spPr>
            <a:xfrm>
              <a:off x="4123500" y="1328275"/>
              <a:ext cx="381025" cy="353575"/>
            </a:xfrm>
            <a:custGeom>
              <a:avLst/>
              <a:gdLst/>
              <a:ahLst/>
              <a:cxnLst/>
              <a:rect l="l" t="t" r="r" b="b"/>
              <a:pathLst>
                <a:path w="15241" h="14143" extrusionOk="0">
                  <a:moveTo>
                    <a:pt x="5743" y="6110"/>
                  </a:moveTo>
                  <a:cubicBezTo>
                    <a:pt x="6060" y="6110"/>
                    <a:pt x="6444" y="6334"/>
                    <a:pt x="6668" y="6559"/>
                  </a:cubicBezTo>
                  <a:cubicBezTo>
                    <a:pt x="6986" y="6559"/>
                    <a:pt x="7303" y="6877"/>
                    <a:pt x="7303" y="7194"/>
                  </a:cubicBezTo>
                  <a:cubicBezTo>
                    <a:pt x="7303" y="7439"/>
                    <a:pt x="7303" y="7495"/>
                    <a:pt x="7303" y="7654"/>
                  </a:cubicBezTo>
                  <a:lnTo>
                    <a:pt x="7303" y="7654"/>
                  </a:lnTo>
                  <a:cubicBezTo>
                    <a:pt x="6819" y="7849"/>
                    <a:pt x="6298" y="7954"/>
                    <a:pt x="5773" y="7954"/>
                  </a:cubicBezTo>
                  <a:cubicBezTo>
                    <a:pt x="5436" y="7954"/>
                    <a:pt x="5096" y="7911"/>
                    <a:pt x="4763" y="7819"/>
                  </a:cubicBezTo>
                  <a:lnTo>
                    <a:pt x="4763" y="7819"/>
                  </a:lnTo>
                  <a:cubicBezTo>
                    <a:pt x="4763" y="7187"/>
                    <a:pt x="4766" y="6557"/>
                    <a:pt x="5398" y="6242"/>
                  </a:cubicBezTo>
                  <a:cubicBezTo>
                    <a:pt x="5491" y="6149"/>
                    <a:pt x="5611" y="6110"/>
                    <a:pt x="5743" y="6110"/>
                  </a:cubicBezTo>
                  <a:close/>
                  <a:moveTo>
                    <a:pt x="6775" y="2811"/>
                  </a:moveTo>
                  <a:cubicBezTo>
                    <a:pt x="6902" y="2811"/>
                    <a:pt x="7029" y="2817"/>
                    <a:pt x="7155" y="2828"/>
                  </a:cubicBezTo>
                  <a:lnTo>
                    <a:pt x="7155" y="2828"/>
                  </a:lnTo>
                  <a:cubicBezTo>
                    <a:pt x="8458" y="3081"/>
                    <a:pt x="9687" y="3917"/>
                    <a:pt x="10478" y="4972"/>
                  </a:cubicBezTo>
                  <a:cubicBezTo>
                    <a:pt x="10790" y="6531"/>
                    <a:pt x="10489" y="8397"/>
                    <a:pt x="9274" y="9366"/>
                  </a:cubicBezTo>
                  <a:lnTo>
                    <a:pt x="9274" y="9366"/>
                  </a:lnTo>
                  <a:cubicBezTo>
                    <a:pt x="10470" y="7078"/>
                    <a:pt x="10327" y="3745"/>
                    <a:pt x="7621" y="3384"/>
                  </a:cubicBezTo>
                  <a:cubicBezTo>
                    <a:pt x="7178" y="3273"/>
                    <a:pt x="6735" y="3221"/>
                    <a:pt x="6301" y="3221"/>
                  </a:cubicBezTo>
                  <a:cubicBezTo>
                    <a:pt x="5777" y="3221"/>
                    <a:pt x="5266" y="3297"/>
                    <a:pt x="4781" y="3442"/>
                  </a:cubicBezTo>
                  <a:lnTo>
                    <a:pt x="4781" y="3442"/>
                  </a:lnTo>
                  <a:cubicBezTo>
                    <a:pt x="4976" y="3301"/>
                    <a:pt x="5182" y="3174"/>
                    <a:pt x="5398" y="3067"/>
                  </a:cubicBezTo>
                  <a:cubicBezTo>
                    <a:pt x="5842" y="2889"/>
                    <a:pt x="6310" y="2811"/>
                    <a:pt x="6775" y="2811"/>
                  </a:cubicBezTo>
                  <a:close/>
                  <a:moveTo>
                    <a:pt x="8723" y="9073"/>
                  </a:moveTo>
                  <a:cubicBezTo>
                    <a:pt x="8592" y="9209"/>
                    <a:pt x="8437" y="9326"/>
                    <a:pt x="8256" y="9417"/>
                  </a:cubicBezTo>
                  <a:cubicBezTo>
                    <a:pt x="8415" y="9337"/>
                    <a:pt x="8574" y="9218"/>
                    <a:pt x="8723" y="9073"/>
                  </a:cubicBezTo>
                  <a:close/>
                  <a:moveTo>
                    <a:pt x="8583" y="0"/>
                  </a:moveTo>
                  <a:cubicBezTo>
                    <a:pt x="7839" y="0"/>
                    <a:pt x="7095" y="155"/>
                    <a:pt x="6351" y="527"/>
                  </a:cubicBezTo>
                  <a:cubicBezTo>
                    <a:pt x="6013" y="527"/>
                    <a:pt x="5764" y="707"/>
                    <a:pt x="5654" y="971"/>
                  </a:cubicBezTo>
                  <a:lnTo>
                    <a:pt x="5654" y="971"/>
                  </a:lnTo>
                  <a:cubicBezTo>
                    <a:pt x="3340" y="1328"/>
                    <a:pt x="1238" y="2896"/>
                    <a:pt x="636" y="5607"/>
                  </a:cubicBezTo>
                  <a:cubicBezTo>
                    <a:pt x="1" y="8464"/>
                    <a:pt x="1271" y="11322"/>
                    <a:pt x="3176" y="12909"/>
                  </a:cubicBezTo>
                  <a:cubicBezTo>
                    <a:pt x="3325" y="13002"/>
                    <a:pt x="3477" y="13090"/>
                    <a:pt x="3630" y="13173"/>
                  </a:cubicBezTo>
                  <a:lnTo>
                    <a:pt x="3630" y="13173"/>
                  </a:lnTo>
                  <a:cubicBezTo>
                    <a:pt x="4665" y="13836"/>
                    <a:pt x="5802" y="14142"/>
                    <a:pt x="6901" y="14142"/>
                  </a:cubicBezTo>
                  <a:cubicBezTo>
                    <a:pt x="6988" y="14142"/>
                    <a:pt x="7076" y="14140"/>
                    <a:pt x="7163" y="14136"/>
                  </a:cubicBezTo>
                  <a:lnTo>
                    <a:pt x="7163" y="14136"/>
                  </a:lnTo>
                  <a:cubicBezTo>
                    <a:pt x="7274" y="14140"/>
                    <a:pt x="7385" y="14143"/>
                    <a:pt x="7495" y="14143"/>
                  </a:cubicBezTo>
                  <a:cubicBezTo>
                    <a:pt x="8802" y="14143"/>
                    <a:pt x="10064" y="13826"/>
                    <a:pt x="11113" y="13227"/>
                  </a:cubicBezTo>
                  <a:cubicBezTo>
                    <a:pt x="13653" y="11957"/>
                    <a:pt x="15241" y="9099"/>
                    <a:pt x="15241" y="6242"/>
                  </a:cubicBezTo>
                  <a:cubicBezTo>
                    <a:pt x="14923" y="3384"/>
                    <a:pt x="13018" y="844"/>
                    <a:pt x="10161" y="209"/>
                  </a:cubicBezTo>
                  <a:cubicBezTo>
                    <a:pt x="9635" y="77"/>
                    <a:pt x="9109" y="0"/>
                    <a:pt x="8583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CUSTOM_2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4"/>
          <p:cNvSpPr/>
          <p:nvPr/>
        </p:nvSpPr>
        <p:spPr>
          <a:xfrm rot="-9333067">
            <a:off x="-785083" y="-3533523"/>
            <a:ext cx="10431870" cy="6296206"/>
          </a:xfrm>
          <a:custGeom>
            <a:avLst/>
            <a:gdLst/>
            <a:ahLst/>
            <a:cxnLst/>
            <a:rect l="l" t="t" r="r" b="b"/>
            <a:pathLst>
              <a:path w="289526" h="198211" extrusionOk="0">
                <a:moveTo>
                  <a:pt x="224720" y="1"/>
                </a:moveTo>
                <a:cubicBezTo>
                  <a:pt x="209384" y="1"/>
                  <a:pt x="193951" y="4185"/>
                  <a:pt x="180056" y="10954"/>
                </a:cubicBezTo>
                <a:cubicBezTo>
                  <a:pt x="160636" y="20459"/>
                  <a:pt x="143899" y="34740"/>
                  <a:pt x="128527" y="50021"/>
                </a:cubicBezTo>
                <a:cubicBezTo>
                  <a:pt x="119431" y="59071"/>
                  <a:pt x="110517" y="68713"/>
                  <a:pt x="99192" y="74625"/>
                </a:cubicBezTo>
                <a:cubicBezTo>
                  <a:pt x="86458" y="81311"/>
                  <a:pt x="71768" y="82675"/>
                  <a:pt x="57533" y="84722"/>
                </a:cubicBezTo>
                <a:cubicBezTo>
                  <a:pt x="43343" y="86723"/>
                  <a:pt x="28562" y="89770"/>
                  <a:pt x="17374" y="98866"/>
                </a:cubicBezTo>
                <a:cubicBezTo>
                  <a:pt x="6186" y="107962"/>
                  <a:pt x="1" y="129656"/>
                  <a:pt x="7141" y="142254"/>
                </a:cubicBezTo>
                <a:cubicBezTo>
                  <a:pt x="14100" y="154579"/>
                  <a:pt x="26925" y="160810"/>
                  <a:pt x="40614" y="164403"/>
                </a:cubicBezTo>
                <a:cubicBezTo>
                  <a:pt x="54304" y="167996"/>
                  <a:pt x="68630" y="167814"/>
                  <a:pt x="82729" y="168905"/>
                </a:cubicBezTo>
                <a:cubicBezTo>
                  <a:pt x="104923" y="170588"/>
                  <a:pt x="126799" y="175454"/>
                  <a:pt x="147628" y="183368"/>
                </a:cubicBezTo>
                <a:cubicBezTo>
                  <a:pt x="162318" y="188916"/>
                  <a:pt x="176690" y="196057"/>
                  <a:pt x="192290" y="197785"/>
                </a:cubicBezTo>
                <a:cubicBezTo>
                  <a:pt x="194935" y="198077"/>
                  <a:pt x="197582" y="198211"/>
                  <a:pt x="200227" y="198211"/>
                </a:cubicBezTo>
                <a:cubicBezTo>
                  <a:pt x="213226" y="198211"/>
                  <a:pt x="226186" y="194985"/>
                  <a:pt x="238770" y="191509"/>
                </a:cubicBezTo>
                <a:cubicBezTo>
                  <a:pt x="251550" y="188007"/>
                  <a:pt x="264830" y="183914"/>
                  <a:pt x="274199" y="174590"/>
                </a:cubicBezTo>
                <a:cubicBezTo>
                  <a:pt x="286342" y="162493"/>
                  <a:pt x="289526" y="143937"/>
                  <a:pt x="288116" y="126927"/>
                </a:cubicBezTo>
                <a:cubicBezTo>
                  <a:pt x="286706" y="109872"/>
                  <a:pt x="281385" y="93409"/>
                  <a:pt x="279020" y="76490"/>
                </a:cubicBezTo>
                <a:cubicBezTo>
                  <a:pt x="276973" y="61891"/>
                  <a:pt x="277110" y="46837"/>
                  <a:pt x="272471" y="32829"/>
                </a:cubicBezTo>
                <a:cubicBezTo>
                  <a:pt x="267877" y="18822"/>
                  <a:pt x="257235" y="5496"/>
                  <a:pt x="242863" y="2085"/>
                </a:cubicBezTo>
                <a:cubicBezTo>
                  <a:pt x="236899" y="662"/>
                  <a:pt x="230817" y="1"/>
                  <a:pt x="224720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4" name="Google Shape;274;p54"/>
          <p:cNvSpPr txBox="1">
            <a:spLocks noGrp="1"/>
          </p:cNvSpPr>
          <p:nvPr>
            <p:ph type="title"/>
          </p:nvPr>
        </p:nvSpPr>
        <p:spPr>
          <a:xfrm>
            <a:off x="620025" y="326600"/>
            <a:ext cx="736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ora"/>
              <a:buNone/>
              <a:defRPr sz="30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ora"/>
              <a:buNone/>
              <a:defRPr sz="30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ora"/>
              <a:buNone/>
              <a:defRPr sz="30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ora"/>
              <a:buNone/>
              <a:defRPr sz="30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ora"/>
              <a:buNone/>
              <a:defRPr sz="30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ora"/>
              <a:buNone/>
              <a:defRPr sz="30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ora"/>
              <a:buNone/>
              <a:defRPr sz="30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ora"/>
              <a:buNone/>
              <a:defRPr sz="30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Lora"/>
              <a:buNone/>
              <a:defRPr sz="3000" b="1">
                <a:solidFill>
                  <a:schemeClr val="lt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75" name="Google Shape;275;p54"/>
          <p:cNvSpPr txBox="1">
            <a:spLocks noGrp="1"/>
          </p:cNvSpPr>
          <p:nvPr>
            <p:ph type="title" idx="2"/>
          </p:nvPr>
        </p:nvSpPr>
        <p:spPr>
          <a:xfrm>
            <a:off x="1985100" y="1893038"/>
            <a:ext cx="2012100" cy="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276" name="Google Shape;276;p54"/>
          <p:cNvSpPr txBox="1">
            <a:spLocks noGrp="1"/>
          </p:cNvSpPr>
          <p:nvPr>
            <p:ph type="subTitle" idx="1"/>
          </p:nvPr>
        </p:nvSpPr>
        <p:spPr>
          <a:xfrm>
            <a:off x="1985101" y="2242788"/>
            <a:ext cx="2012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54"/>
          <p:cNvSpPr txBox="1">
            <a:spLocks noGrp="1"/>
          </p:cNvSpPr>
          <p:nvPr>
            <p:ph type="title" idx="3"/>
          </p:nvPr>
        </p:nvSpPr>
        <p:spPr>
          <a:xfrm>
            <a:off x="1985100" y="3307075"/>
            <a:ext cx="2012100" cy="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278" name="Google Shape;278;p54"/>
          <p:cNvSpPr txBox="1">
            <a:spLocks noGrp="1"/>
          </p:cNvSpPr>
          <p:nvPr>
            <p:ph type="subTitle" idx="4"/>
          </p:nvPr>
        </p:nvSpPr>
        <p:spPr>
          <a:xfrm>
            <a:off x="1985101" y="3656825"/>
            <a:ext cx="2012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54"/>
          <p:cNvSpPr txBox="1">
            <a:spLocks noGrp="1"/>
          </p:cNvSpPr>
          <p:nvPr>
            <p:ph type="title" idx="5"/>
          </p:nvPr>
        </p:nvSpPr>
        <p:spPr>
          <a:xfrm>
            <a:off x="5209650" y="1893038"/>
            <a:ext cx="2012100" cy="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280" name="Google Shape;280;p54"/>
          <p:cNvSpPr txBox="1">
            <a:spLocks noGrp="1"/>
          </p:cNvSpPr>
          <p:nvPr>
            <p:ph type="subTitle" idx="6"/>
          </p:nvPr>
        </p:nvSpPr>
        <p:spPr>
          <a:xfrm>
            <a:off x="5209651" y="2242788"/>
            <a:ext cx="2012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54"/>
          <p:cNvSpPr txBox="1">
            <a:spLocks noGrp="1"/>
          </p:cNvSpPr>
          <p:nvPr>
            <p:ph type="title" idx="7"/>
          </p:nvPr>
        </p:nvSpPr>
        <p:spPr>
          <a:xfrm>
            <a:off x="5209650" y="3307075"/>
            <a:ext cx="2012100" cy="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282" name="Google Shape;282;p54"/>
          <p:cNvSpPr txBox="1">
            <a:spLocks noGrp="1"/>
          </p:cNvSpPr>
          <p:nvPr>
            <p:ph type="subTitle" idx="8"/>
          </p:nvPr>
        </p:nvSpPr>
        <p:spPr>
          <a:xfrm>
            <a:off x="5209650" y="3656825"/>
            <a:ext cx="2012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83" name="Google Shape;283;p54"/>
          <p:cNvGrpSpPr/>
          <p:nvPr/>
        </p:nvGrpSpPr>
        <p:grpSpPr>
          <a:xfrm>
            <a:off x="614245" y="-135636"/>
            <a:ext cx="8346508" cy="5414761"/>
            <a:chOff x="614245" y="-135636"/>
            <a:chExt cx="8346508" cy="5414761"/>
          </a:xfrm>
        </p:grpSpPr>
        <p:sp>
          <p:nvSpPr>
            <p:cNvPr id="284" name="Google Shape;284;p54"/>
            <p:cNvSpPr/>
            <p:nvPr/>
          </p:nvSpPr>
          <p:spPr>
            <a:xfrm rot="-5262752" flipH="1">
              <a:off x="5478470" y="1877766"/>
              <a:ext cx="5363637" cy="1387956"/>
            </a:xfrm>
            <a:custGeom>
              <a:avLst/>
              <a:gdLst/>
              <a:ahLst/>
              <a:cxnLst/>
              <a:rect l="l" t="t" r="r" b="b"/>
              <a:pathLst>
                <a:path w="245364" h="57912" extrusionOk="0">
                  <a:moveTo>
                    <a:pt x="0" y="57912"/>
                  </a:moveTo>
                  <a:cubicBezTo>
                    <a:pt x="11981" y="57912"/>
                    <a:pt x="22812" y="50316"/>
                    <a:pt x="33528" y="44958"/>
                  </a:cubicBezTo>
                  <a:cubicBezTo>
                    <a:pt x="49568" y="36938"/>
                    <a:pt x="67549" y="32704"/>
                    <a:pt x="85344" y="30480"/>
                  </a:cubicBezTo>
                  <a:cubicBezTo>
                    <a:pt x="97696" y="28936"/>
                    <a:pt x="110330" y="28174"/>
                    <a:pt x="122682" y="29718"/>
                  </a:cubicBezTo>
                  <a:cubicBezTo>
                    <a:pt x="140138" y="31900"/>
                    <a:pt x="157872" y="36965"/>
                    <a:pt x="175260" y="34290"/>
                  </a:cubicBezTo>
                  <a:cubicBezTo>
                    <a:pt x="200971" y="30334"/>
                    <a:pt x="226970" y="18394"/>
                    <a:pt x="245364" y="0"/>
                  </a:cubicBez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285" name="Google Shape;285;p54"/>
            <p:cNvGrpSpPr/>
            <p:nvPr/>
          </p:nvGrpSpPr>
          <p:grpSpPr>
            <a:xfrm rot="-4211290">
              <a:off x="613866" y="1312959"/>
              <a:ext cx="212265" cy="148343"/>
              <a:chOff x="1980954" y="4639503"/>
              <a:chExt cx="143371" cy="159996"/>
            </a:xfrm>
          </p:grpSpPr>
          <p:sp>
            <p:nvSpPr>
              <p:cNvPr id="286" name="Google Shape;286;p54"/>
              <p:cNvSpPr/>
              <p:nvPr/>
            </p:nvSpPr>
            <p:spPr>
              <a:xfrm>
                <a:off x="2036940" y="4639503"/>
                <a:ext cx="31376" cy="159996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7" name="Google Shape;287;p54"/>
              <p:cNvSpPr/>
              <p:nvPr/>
            </p:nvSpPr>
            <p:spPr>
              <a:xfrm rot="10677359">
                <a:off x="1981201" y="4711310"/>
                <a:ext cx="142877" cy="16395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288" name="Google Shape;288;p54"/>
            <p:cNvGrpSpPr/>
            <p:nvPr/>
          </p:nvGrpSpPr>
          <p:grpSpPr>
            <a:xfrm rot="1052180">
              <a:off x="8346373" y="4151556"/>
              <a:ext cx="516585" cy="670402"/>
              <a:chOff x="1361275" y="244825"/>
              <a:chExt cx="4833925" cy="5166575"/>
            </a:xfrm>
          </p:grpSpPr>
          <p:sp>
            <p:nvSpPr>
              <p:cNvPr id="289" name="Google Shape;289;p54"/>
              <p:cNvSpPr/>
              <p:nvPr/>
            </p:nvSpPr>
            <p:spPr>
              <a:xfrm>
                <a:off x="3252800" y="2793500"/>
                <a:ext cx="2769775" cy="933175"/>
              </a:xfrm>
              <a:custGeom>
                <a:avLst/>
                <a:gdLst/>
                <a:ahLst/>
                <a:cxnLst/>
                <a:rect l="l" t="t" r="r" b="b"/>
                <a:pathLst>
                  <a:path w="110791" h="37327" extrusionOk="0">
                    <a:moveTo>
                      <a:pt x="109540" y="0"/>
                    </a:moveTo>
                    <a:cubicBezTo>
                      <a:pt x="109302" y="0"/>
                      <a:pt x="109044" y="99"/>
                      <a:pt x="108806" y="338"/>
                    </a:cubicBezTo>
                    <a:lnTo>
                      <a:pt x="108806" y="20"/>
                    </a:lnTo>
                    <a:cubicBezTo>
                      <a:pt x="97694" y="10498"/>
                      <a:pt x="84994" y="19070"/>
                      <a:pt x="71024" y="25103"/>
                    </a:cubicBezTo>
                    <a:cubicBezTo>
                      <a:pt x="57054" y="31453"/>
                      <a:pt x="42131" y="34628"/>
                      <a:pt x="27209" y="35263"/>
                    </a:cubicBezTo>
                    <a:cubicBezTo>
                      <a:pt x="25818" y="35314"/>
                      <a:pt x="24427" y="35340"/>
                      <a:pt x="23037" y="35340"/>
                    </a:cubicBezTo>
                    <a:cubicBezTo>
                      <a:pt x="15862" y="35340"/>
                      <a:pt x="8724" y="34636"/>
                      <a:pt x="1809" y="33040"/>
                    </a:cubicBezTo>
                    <a:cubicBezTo>
                      <a:pt x="1712" y="33016"/>
                      <a:pt x="1618" y="33004"/>
                      <a:pt x="1529" y="33004"/>
                    </a:cubicBezTo>
                    <a:cubicBezTo>
                      <a:pt x="453" y="33004"/>
                      <a:pt x="1" y="34652"/>
                      <a:pt x="1174" y="34945"/>
                    </a:cubicBezTo>
                    <a:cubicBezTo>
                      <a:pt x="8635" y="36533"/>
                      <a:pt x="16255" y="37326"/>
                      <a:pt x="23915" y="37326"/>
                    </a:cubicBezTo>
                    <a:cubicBezTo>
                      <a:pt x="31574" y="37326"/>
                      <a:pt x="39274" y="36533"/>
                      <a:pt x="46894" y="34945"/>
                    </a:cubicBezTo>
                    <a:cubicBezTo>
                      <a:pt x="62134" y="31770"/>
                      <a:pt x="76421" y="25738"/>
                      <a:pt x="89756" y="17483"/>
                    </a:cubicBezTo>
                    <a:cubicBezTo>
                      <a:pt x="97059" y="12720"/>
                      <a:pt x="104044" y="7640"/>
                      <a:pt x="110076" y="1608"/>
                    </a:cubicBezTo>
                    <a:cubicBezTo>
                      <a:pt x="110790" y="893"/>
                      <a:pt x="110255" y="0"/>
                      <a:pt x="109540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0" name="Google Shape;290;p54"/>
              <p:cNvSpPr/>
              <p:nvPr/>
            </p:nvSpPr>
            <p:spPr>
              <a:xfrm>
                <a:off x="1586550" y="1832125"/>
                <a:ext cx="1699700" cy="1751375"/>
              </a:xfrm>
              <a:custGeom>
                <a:avLst/>
                <a:gdLst/>
                <a:ahLst/>
                <a:cxnLst/>
                <a:rect l="l" t="t" r="r" b="b"/>
                <a:pathLst>
                  <a:path w="67988" h="70055" extrusionOk="0">
                    <a:moveTo>
                      <a:pt x="1255" y="0"/>
                    </a:moveTo>
                    <a:cubicBezTo>
                      <a:pt x="653" y="0"/>
                      <a:pt x="0" y="543"/>
                      <a:pt x="196" y="1328"/>
                    </a:cubicBezTo>
                    <a:cubicBezTo>
                      <a:pt x="3054" y="13393"/>
                      <a:pt x="8451" y="24823"/>
                      <a:pt x="16389" y="34665"/>
                    </a:cubicBezTo>
                    <a:cubicBezTo>
                      <a:pt x="24644" y="44508"/>
                      <a:pt x="35121" y="52763"/>
                      <a:pt x="46551" y="58795"/>
                    </a:cubicBezTo>
                    <a:cubicBezTo>
                      <a:pt x="52901" y="62923"/>
                      <a:pt x="59886" y="66098"/>
                      <a:pt x="66236" y="69908"/>
                    </a:cubicBezTo>
                    <a:cubicBezTo>
                      <a:pt x="66441" y="70010"/>
                      <a:pt x="66630" y="70055"/>
                      <a:pt x="66798" y="70055"/>
                    </a:cubicBezTo>
                    <a:cubicBezTo>
                      <a:pt x="67670" y="70055"/>
                      <a:pt x="67987" y="68852"/>
                      <a:pt x="67189" y="68320"/>
                    </a:cubicBezTo>
                    <a:cubicBezTo>
                      <a:pt x="56076" y="61653"/>
                      <a:pt x="44329" y="55938"/>
                      <a:pt x="33851" y="48318"/>
                    </a:cubicBezTo>
                    <a:cubicBezTo>
                      <a:pt x="23374" y="41015"/>
                      <a:pt x="15119" y="31490"/>
                      <a:pt x="9404" y="20378"/>
                    </a:cubicBezTo>
                    <a:cubicBezTo>
                      <a:pt x="6229" y="14028"/>
                      <a:pt x="3689" y="7360"/>
                      <a:pt x="2101" y="693"/>
                    </a:cubicBezTo>
                    <a:cubicBezTo>
                      <a:pt x="1980" y="207"/>
                      <a:pt x="1627" y="0"/>
                      <a:pt x="1255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1" name="Google Shape;291;p54"/>
              <p:cNvSpPr/>
              <p:nvPr/>
            </p:nvSpPr>
            <p:spPr>
              <a:xfrm>
                <a:off x="2210575" y="1484300"/>
                <a:ext cx="1010725" cy="2142275"/>
              </a:xfrm>
              <a:custGeom>
                <a:avLst/>
                <a:gdLst/>
                <a:ahLst/>
                <a:cxnLst/>
                <a:rect l="l" t="t" r="r" b="b"/>
                <a:pathLst>
                  <a:path w="40429" h="85691" extrusionOk="0">
                    <a:moveTo>
                      <a:pt x="1905" y="1"/>
                    </a:moveTo>
                    <a:cubicBezTo>
                      <a:pt x="1429" y="1"/>
                      <a:pt x="953" y="318"/>
                      <a:pt x="953" y="953"/>
                    </a:cubicBezTo>
                    <a:cubicBezTo>
                      <a:pt x="635" y="13653"/>
                      <a:pt x="0" y="26988"/>
                      <a:pt x="3493" y="39371"/>
                    </a:cubicBezTo>
                    <a:cubicBezTo>
                      <a:pt x="5080" y="45403"/>
                      <a:pt x="7938" y="50801"/>
                      <a:pt x="11748" y="55563"/>
                    </a:cubicBezTo>
                    <a:cubicBezTo>
                      <a:pt x="15875" y="60643"/>
                      <a:pt x="20320" y="65088"/>
                      <a:pt x="25083" y="69216"/>
                    </a:cubicBezTo>
                    <a:cubicBezTo>
                      <a:pt x="30163" y="73978"/>
                      <a:pt x="34608" y="79058"/>
                      <a:pt x="38418" y="85091"/>
                    </a:cubicBezTo>
                    <a:cubicBezTo>
                      <a:pt x="38629" y="85514"/>
                      <a:pt x="38947" y="85690"/>
                      <a:pt x="39253" y="85690"/>
                    </a:cubicBezTo>
                    <a:cubicBezTo>
                      <a:pt x="39864" y="85690"/>
                      <a:pt x="40429" y="84985"/>
                      <a:pt x="40005" y="84138"/>
                    </a:cubicBezTo>
                    <a:cubicBezTo>
                      <a:pt x="33973" y="73343"/>
                      <a:pt x="23813" y="66358"/>
                      <a:pt x="15875" y="57151"/>
                    </a:cubicBezTo>
                    <a:cubicBezTo>
                      <a:pt x="11430" y="52706"/>
                      <a:pt x="8255" y="46991"/>
                      <a:pt x="6033" y="41276"/>
                    </a:cubicBezTo>
                    <a:cubicBezTo>
                      <a:pt x="4128" y="35243"/>
                      <a:pt x="3175" y="28893"/>
                      <a:pt x="2858" y="22861"/>
                    </a:cubicBezTo>
                    <a:cubicBezTo>
                      <a:pt x="2540" y="15558"/>
                      <a:pt x="2540" y="8256"/>
                      <a:pt x="2858" y="953"/>
                    </a:cubicBezTo>
                    <a:cubicBezTo>
                      <a:pt x="2858" y="318"/>
                      <a:pt x="2382" y="1"/>
                      <a:pt x="190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2" name="Google Shape;292;p54"/>
              <p:cNvSpPr/>
              <p:nvPr/>
            </p:nvSpPr>
            <p:spPr>
              <a:xfrm>
                <a:off x="2869375" y="471900"/>
                <a:ext cx="425175" cy="3093775"/>
              </a:xfrm>
              <a:custGeom>
                <a:avLst/>
                <a:gdLst/>
                <a:ahLst/>
                <a:cxnLst/>
                <a:rect l="l" t="t" r="r" b="b"/>
                <a:pathLst>
                  <a:path w="17007" h="123751" extrusionOk="0">
                    <a:moveTo>
                      <a:pt x="15935" y="1"/>
                    </a:moveTo>
                    <a:cubicBezTo>
                      <a:pt x="15507" y="1"/>
                      <a:pt x="15063" y="252"/>
                      <a:pt x="14923" y="809"/>
                    </a:cubicBezTo>
                    <a:cubicBezTo>
                      <a:pt x="8256" y="16367"/>
                      <a:pt x="4128" y="32877"/>
                      <a:pt x="2223" y="49704"/>
                    </a:cubicBezTo>
                    <a:cubicBezTo>
                      <a:pt x="1" y="65897"/>
                      <a:pt x="636" y="82089"/>
                      <a:pt x="4446" y="97964"/>
                    </a:cubicBezTo>
                    <a:cubicBezTo>
                      <a:pt x="6668" y="106854"/>
                      <a:pt x="10161" y="115427"/>
                      <a:pt x="14606" y="123364"/>
                    </a:cubicBezTo>
                    <a:cubicBezTo>
                      <a:pt x="14786" y="123634"/>
                      <a:pt x="15042" y="123751"/>
                      <a:pt x="15303" y="123751"/>
                    </a:cubicBezTo>
                    <a:cubicBezTo>
                      <a:pt x="15962" y="123751"/>
                      <a:pt x="16648" y="123004"/>
                      <a:pt x="16193" y="122094"/>
                    </a:cubicBezTo>
                    <a:cubicBezTo>
                      <a:pt x="8573" y="108442"/>
                      <a:pt x="4128" y="92884"/>
                      <a:pt x="3176" y="76692"/>
                    </a:cubicBezTo>
                    <a:cubicBezTo>
                      <a:pt x="2223" y="60499"/>
                      <a:pt x="3811" y="43989"/>
                      <a:pt x="7938" y="27797"/>
                    </a:cubicBezTo>
                    <a:cubicBezTo>
                      <a:pt x="10161" y="18907"/>
                      <a:pt x="13018" y="10017"/>
                      <a:pt x="16828" y="1127"/>
                    </a:cubicBezTo>
                    <a:cubicBezTo>
                      <a:pt x="17007" y="413"/>
                      <a:pt x="16484" y="1"/>
                      <a:pt x="1593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3" name="Google Shape;293;p54"/>
              <p:cNvSpPr/>
              <p:nvPr/>
            </p:nvSpPr>
            <p:spPr>
              <a:xfrm>
                <a:off x="3078175" y="651750"/>
                <a:ext cx="2833925" cy="3016275"/>
              </a:xfrm>
              <a:custGeom>
                <a:avLst/>
                <a:gdLst/>
                <a:ahLst/>
                <a:cxnLst/>
                <a:rect l="l" t="t" r="r" b="b"/>
                <a:pathLst>
                  <a:path w="113357" h="120651" extrusionOk="0">
                    <a:moveTo>
                      <a:pt x="112181" y="0"/>
                    </a:moveTo>
                    <a:cubicBezTo>
                      <a:pt x="111875" y="0"/>
                      <a:pt x="111558" y="177"/>
                      <a:pt x="111346" y="600"/>
                    </a:cubicBezTo>
                    <a:lnTo>
                      <a:pt x="111346" y="918"/>
                    </a:lnTo>
                    <a:cubicBezTo>
                      <a:pt x="101821" y="21873"/>
                      <a:pt x="90391" y="41875"/>
                      <a:pt x="77374" y="60925"/>
                    </a:cubicBezTo>
                    <a:cubicBezTo>
                      <a:pt x="71024" y="69815"/>
                      <a:pt x="64039" y="78070"/>
                      <a:pt x="56419" y="86008"/>
                    </a:cubicBezTo>
                    <a:cubicBezTo>
                      <a:pt x="49434" y="93310"/>
                      <a:pt x="41496" y="99978"/>
                      <a:pt x="32606" y="106010"/>
                    </a:cubicBezTo>
                    <a:cubicBezTo>
                      <a:pt x="23399" y="112360"/>
                      <a:pt x="12604" y="116805"/>
                      <a:pt x="1174" y="118710"/>
                    </a:cubicBezTo>
                    <a:cubicBezTo>
                      <a:pt x="1" y="119003"/>
                      <a:pt x="453" y="120651"/>
                      <a:pt x="1529" y="120651"/>
                    </a:cubicBezTo>
                    <a:cubicBezTo>
                      <a:pt x="1618" y="120651"/>
                      <a:pt x="1712" y="120639"/>
                      <a:pt x="1809" y="120615"/>
                    </a:cubicBezTo>
                    <a:cubicBezTo>
                      <a:pt x="22446" y="117123"/>
                      <a:pt x="40226" y="104740"/>
                      <a:pt x="54831" y="90453"/>
                    </a:cubicBezTo>
                    <a:cubicBezTo>
                      <a:pt x="70706" y="74578"/>
                      <a:pt x="84041" y="56163"/>
                      <a:pt x="95154" y="36478"/>
                    </a:cubicBezTo>
                    <a:cubicBezTo>
                      <a:pt x="101504" y="25048"/>
                      <a:pt x="107219" y="13300"/>
                      <a:pt x="112934" y="1553"/>
                    </a:cubicBezTo>
                    <a:cubicBezTo>
                      <a:pt x="113357" y="706"/>
                      <a:pt x="112792" y="0"/>
                      <a:pt x="112181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4" name="Google Shape;294;p54"/>
              <p:cNvSpPr/>
              <p:nvPr/>
            </p:nvSpPr>
            <p:spPr>
              <a:xfrm>
                <a:off x="3250375" y="2650625"/>
                <a:ext cx="2168950" cy="929450"/>
              </a:xfrm>
              <a:custGeom>
                <a:avLst/>
                <a:gdLst/>
                <a:ahLst/>
                <a:cxnLst/>
                <a:rect l="l" t="t" r="r" b="b"/>
                <a:pathLst>
                  <a:path w="86758" h="37178" extrusionOk="0">
                    <a:moveTo>
                      <a:pt x="85507" y="0"/>
                    </a:moveTo>
                    <a:cubicBezTo>
                      <a:pt x="85269" y="0"/>
                      <a:pt x="85011" y="99"/>
                      <a:pt x="84773" y="338"/>
                    </a:cubicBezTo>
                    <a:cubicBezTo>
                      <a:pt x="63133" y="22605"/>
                      <a:pt x="33439" y="35268"/>
                      <a:pt x="2422" y="35268"/>
                    </a:cubicBezTo>
                    <a:cubicBezTo>
                      <a:pt x="2038" y="35268"/>
                      <a:pt x="1655" y="35266"/>
                      <a:pt x="1271" y="35263"/>
                    </a:cubicBezTo>
                    <a:cubicBezTo>
                      <a:pt x="1" y="35263"/>
                      <a:pt x="1" y="37168"/>
                      <a:pt x="1271" y="37168"/>
                    </a:cubicBezTo>
                    <a:cubicBezTo>
                      <a:pt x="1767" y="37174"/>
                      <a:pt x="2263" y="37177"/>
                      <a:pt x="2759" y="37177"/>
                    </a:cubicBezTo>
                    <a:cubicBezTo>
                      <a:pt x="27013" y="37177"/>
                      <a:pt x="50884" y="29579"/>
                      <a:pt x="70486" y="15578"/>
                    </a:cubicBezTo>
                    <a:cubicBezTo>
                      <a:pt x="76201" y="11450"/>
                      <a:pt x="81281" y="6688"/>
                      <a:pt x="86043" y="1608"/>
                    </a:cubicBezTo>
                    <a:cubicBezTo>
                      <a:pt x="86757" y="893"/>
                      <a:pt x="86222" y="0"/>
                      <a:pt x="85507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5" name="Google Shape;295;p54"/>
              <p:cNvSpPr/>
              <p:nvPr/>
            </p:nvSpPr>
            <p:spPr>
              <a:xfrm>
                <a:off x="3201800" y="1545900"/>
                <a:ext cx="1069375" cy="1980300"/>
              </a:xfrm>
              <a:custGeom>
                <a:avLst/>
                <a:gdLst/>
                <a:ahLst/>
                <a:cxnLst/>
                <a:rect l="l" t="t" r="r" b="b"/>
                <a:pathLst>
                  <a:path w="42775" h="79212" extrusionOk="0">
                    <a:moveTo>
                      <a:pt x="41578" y="0"/>
                    </a:moveTo>
                    <a:cubicBezTo>
                      <a:pt x="41187" y="0"/>
                      <a:pt x="40806" y="204"/>
                      <a:pt x="40679" y="712"/>
                    </a:cubicBezTo>
                    <a:cubicBezTo>
                      <a:pt x="33694" y="22302"/>
                      <a:pt x="23851" y="42939"/>
                      <a:pt x="11469" y="61989"/>
                    </a:cubicBezTo>
                    <a:cubicBezTo>
                      <a:pt x="7976" y="67387"/>
                      <a:pt x="4484" y="72784"/>
                      <a:pt x="674" y="77864"/>
                    </a:cubicBezTo>
                    <a:cubicBezTo>
                      <a:pt x="0" y="78538"/>
                      <a:pt x="597" y="79211"/>
                      <a:pt x="1341" y="79211"/>
                    </a:cubicBezTo>
                    <a:cubicBezTo>
                      <a:pt x="1649" y="79211"/>
                      <a:pt x="1982" y="79095"/>
                      <a:pt x="2261" y="78817"/>
                    </a:cubicBezTo>
                    <a:cubicBezTo>
                      <a:pt x="16231" y="60719"/>
                      <a:pt x="27344" y="40717"/>
                      <a:pt x="35916" y="19444"/>
                    </a:cubicBezTo>
                    <a:cubicBezTo>
                      <a:pt x="38456" y="13412"/>
                      <a:pt x="40361" y="7379"/>
                      <a:pt x="42584" y="1029"/>
                    </a:cubicBezTo>
                    <a:cubicBezTo>
                      <a:pt x="42774" y="458"/>
                      <a:pt x="42165" y="0"/>
                      <a:pt x="41578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6" name="Google Shape;296;p54"/>
              <p:cNvSpPr/>
              <p:nvPr/>
            </p:nvSpPr>
            <p:spPr>
              <a:xfrm>
                <a:off x="3147200" y="1300300"/>
                <a:ext cx="454325" cy="2311275"/>
              </a:xfrm>
              <a:custGeom>
                <a:avLst/>
                <a:gdLst/>
                <a:ahLst/>
                <a:cxnLst/>
                <a:rect l="l" t="t" r="r" b="b"/>
                <a:pathLst>
                  <a:path w="18173" h="92451" extrusionOk="0">
                    <a:moveTo>
                      <a:pt x="16946" y="1"/>
                    </a:moveTo>
                    <a:cubicBezTo>
                      <a:pt x="16546" y="1"/>
                      <a:pt x="16118" y="208"/>
                      <a:pt x="15875" y="693"/>
                    </a:cubicBezTo>
                    <a:cubicBezTo>
                      <a:pt x="7938" y="23236"/>
                      <a:pt x="2858" y="47048"/>
                      <a:pt x="953" y="70861"/>
                    </a:cubicBezTo>
                    <a:cubicBezTo>
                      <a:pt x="318" y="77846"/>
                      <a:pt x="0" y="84831"/>
                      <a:pt x="0" y="91498"/>
                    </a:cubicBezTo>
                    <a:cubicBezTo>
                      <a:pt x="0" y="92133"/>
                      <a:pt x="477" y="92451"/>
                      <a:pt x="953" y="92451"/>
                    </a:cubicBezTo>
                    <a:cubicBezTo>
                      <a:pt x="1429" y="92451"/>
                      <a:pt x="1905" y="92133"/>
                      <a:pt x="1905" y="91498"/>
                    </a:cubicBezTo>
                    <a:cubicBezTo>
                      <a:pt x="2223" y="67368"/>
                      <a:pt x="5715" y="43556"/>
                      <a:pt x="11748" y="20378"/>
                    </a:cubicBezTo>
                    <a:cubicBezTo>
                      <a:pt x="13653" y="14028"/>
                      <a:pt x="15558" y="7678"/>
                      <a:pt x="17780" y="1328"/>
                    </a:cubicBezTo>
                    <a:cubicBezTo>
                      <a:pt x="18173" y="543"/>
                      <a:pt x="17595" y="1"/>
                      <a:pt x="16946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7" name="Google Shape;297;p54"/>
              <p:cNvSpPr/>
              <p:nvPr/>
            </p:nvSpPr>
            <p:spPr>
              <a:xfrm>
                <a:off x="3176950" y="1208525"/>
                <a:ext cx="1895950" cy="2300350"/>
              </a:xfrm>
              <a:custGeom>
                <a:avLst/>
                <a:gdLst/>
                <a:ahLst/>
                <a:cxnLst/>
                <a:rect l="l" t="t" r="r" b="b"/>
                <a:pathLst>
                  <a:path w="75838" h="92014" extrusionOk="0">
                    <a:moveTo>
                      <a:pt x="74761" y="0"/>
                    </a:moveTo>
                    <a:cubicBezTo>
                      <a:pt x="74389" y="0"/>
                      <a:pt x="73991" y="178"/>
                      <a:pt x="73740" y="554"/>
                    </a:cubicBezTo>
                    <a:cubicBezTo>
                      <a:pt x="69930" y="14207"/>
                      <a:pt x="62945" y="26907"/>
                      <a:pt x="53420" y="37702"/>
                    </a:cubicBezTo>
                    <a:cubicBezTo>
                      <a:pt x="43578" y="49767"/>
                      <a:pt x="32465" y="60879"/>
                      <a:pt x="21035" y="71357"/>
                    </a:cubicBezTo>
                    <a:cubicBezTo>
                      <a:pt x="14368" y="77707"/>
                      <a:pt x="7383" y="84057"/>
                      <a:pt x="715" y="90407"/>
                    </a:cubicBezTo>
                    <a:cubicBezTo>
                      <a:pt x="1" y="91121"/>
                      <a:pt x="537" y="92014"/>
                      <a:pt x="1251" y="92014"/>
                    </a:cubicBezTo>
                    <a:cubicBezTo>
                      <a:pt x="1489" y="92014"/>
                      <a:pt x="1747" y="91915"/>
                      <a:pt x="1985" y="91677"/>
                    </a:cubicBezTo>
                    <a:cubicBezTo>
                      <a:pt x="14050" y="80247"/>
                      <a:pt x="26433" y="69134"/>
                      <a:pt x="38180" y="57387"/>
                    </a:cubicBezTo>
                    <a:cubicBezTo>
                      <a:pt x="48975" y="47227"/>
                      <a:pt x="58500" y="35797"/>
                      <a:pt x="66120" y="23414"/>
                    </a:cubicBezTo>
                    <a:cubicBezTo>
                      <a:pt x="70565" y="16429"/>
                      <a:pt x="73740" y="8809"/>
                      <a:pt x="75645" y="1189"/>
                    </a:cubicBezTo>
                    <a:cubicBezTo>
                      <a:pt x="75837" y="420"/>
                      <a:pt x="75331" y="0"/>
                      <a:pt x="74761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8" name="Google Shape;298;p54"/>
              <p:cNvSpPr/>
              <p:nvPr/>
            </p:nvSpPr>
            <p:spPr>
              <a:xfrm>
                <a:off x="2901125" y="3202575"/>
                <a:ext cx="682650" cy="750800"/>
              </a:xfrm>
              <a:custGeom>
                <a:avLst/>
                <a:gdLst/>
                <a:ahLst/>
                <a:cxnLst/>
                <a:rect l="l" t="t" r="r" b="b"/>
                <a:pathLst>
                  <a:path w="27306" h="30032" extrusionOk="0">
                    <a:moveTo>
                      <a:pt x="3238" y="1"/>
                    </a:moveTo>
                    <a:cubicBezTo>
                      <a:pt x="2262" y="1"/>
                      <a:pt x="1048" y="836"/>
                      <a:pt x="636" y="2072"/>
                    </a:cubicBezTo>
                    <a:cubicBezTo>
                      <a:pt x="1" y="3977"/>
                      <a:pt x="1" y="6200"/>
                      <a:pt x="953" y="7787"/>
                    </a:cubicBezTo>
                    <a:cubicBezTo>
                      <a:pt x="3811" y="13502"/>
                      <a:pt x="5716" y="19217"/>
                      <a:pt x="6668" y="25567"/>
                    </a:cubicBezTo>
                    <a:cubicBezTo>
                      <a:pt x="6668" y="26837"/>
                      <a:pt x="6351" y="28742"/>
                      <a:pt x="7938" y="29695"/>
                    </a:cubicBezTo>
                    <a:cubicBezTo>
                      <a:pt x="8256" y="29933"/>
                      <a:pt x="8613" y="30032"/>
                      <a:pt x="8990" y="30032"/>
                    </a:cubicBezTo>
                    <a:cubicBezTo>
                      <a:pt x="10121" y="30032"/>
                      <a:pt x="11431" y="29139"/>
                      <a:pt x="12383" y="28425"/>
                    </a:cubicBezTo>
                    <a:cubicBezTo>
                      <a:pt x="17463" y="26202"/>
                      <a:pt x="22226" y="23345"/>
                      <a:pt x="26988" y="19852"/>
                    </a:cubicBezTo>
                    <a:cubicBezTo>
                      <a:pt x="26988" y="19535"/>
                      <a:pt x="26988" y="19535"/>
                      <a:pt x="26988" y="19217"/>
                    </a:cubicBezTo>
                    <a:cubicBezTo>
                      <a:pt x="26988" y="18582"/>
                      <a:pt x="27306" y="17947"/>
                      <a:pt x="26988" y="17630"/>
                    </a:cubicBezTo>
                    <a:cubicBezTo>
                      <a:pt x="20321" y="11280"/>
                      <a:pt x="12383" y="6200"/>
                      <a:pt x="3493" y="2707"/>
                    </a:cubicBezTo>
                    <a:lnTo>
                      <a:pt x="4446" y="802"/>
                    </a:lnTo>
                    <a:cubicBezTo>
                      <a:pt x="4223" y="245"/>
                      <a:pt x="3765" y="1"/>
                      <a:pt x="3238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9" name="Google Shape;299;p54"/>
              <p:cNvSpPr/>
              <p:nvPr/>
            </p:nvSpPr>
            <p:spPr>
              <a:xfrm>
                <a:off x="1403375" y="3677575"/>
                <a:ext cx="1897825" cy="1733825"/>
              </a:xfrm>
              <a:custGeom>
                <a:avLst/>
                <a:gdLst/>
                <a:ahLst/>
                <a:cxnLst/>
                <a:rect l="l" t="t" r="r" b="b"/>
                <a:pathLst>
                  <a:path w="75913" h="69353" extrusionOk="0">
                    <a:moveTo>
                      <a:pt x="74626" y="0"/>
                    </a:moveTo>
                    <a:cubicBezTo>
                      <a:pt x="74349" y="0"/>
                      <a:pt x="74072" y="152"/>
                      <a:pt x="73881" y="535"/>
                    </a:cubicBezTo>
                    <a:lnTo>
                      <a:pt x="73563" y="535"/>
                    </a:lnTo>
                    <a:cubicBezTo>
                      <a:pt x="66261" y="13235"/>
                      <a:pt x="60863" y="27205"/>
                      <a:pt x="53561" y="39905"/>
                    </a:cubicBezTo>
                    <a:cubicBezTo>
                      <a:pt x="47211" y="51017"/>
                      <a:pt x="39273" y="61495"/>
                      <a:pt x="26573" y="65622"/>
                    </a:cubicBezTo>
                    <a:cubicBezTo>
                      <a:pt x="22149" y="66861"/>
                      <a:pt x="17527" y="67508"/>
                      <a:pt x="12872" y="67508"/>
                    </a:cubicBezTo>
                    <a:cubicBezTo>
                      <a:pt x="9177" y="67508"/>
                      <a:pt x="5462" y="67100"/>
                      <a:pt x="1808" y="66257"/>
                    </a:cubicBezTo>
                    <a:cubicBezTo>
                      <a:pt x="1711" y="66233"/>
                      <a:pt x="1618" y="66221"/>
                      <a:pt x="1529" y="66221"/>
                    </a:cubicBezTo>
                    <a:cubicBezTo>
                      <a:pt x="453" y="66221"/>
                      <a:pt x="1" y="67869"/>
                      <a:pt x="1173" y="68162"/>
                    </a:cubicBezTo>
                    <a:cubicBezTo>
                      <a:pt x="4983" y="68956"/>
                      <a:pt x="8873" y="69353"/>
                      <a:pt x="12762" y="69353"/>
                    </a:cubicBezTo>
                    <a:cubicBezTo>
                      <a:pt x="16652" y="69353"/>
                      <a:pt x="20541" y="68956"/>
                      <a:pt x="24351" y="68162"/>
                    </a:cubicBezTo>
                    <a:cubicBezTo>
                      <a:pt x="30701" y="66575"/>
                      <a:pt x="36416" y="63400"/>
                      <a:pt x="41178" y="59272"/>
                    </a:cubicBezTo>
                    <a:cubicBezTo>
                      <a:pt x="51656" y="50065"/>
                      <a:pt x="57688" y="37047"/>
                      <a:pt x="63403" y="24665"/>
                    </a:cubicBezTo>
                    <a:cubicBezTo>
                      <a:pt x="67531" y="16727"/>
                      <a:pt x="71023" y="8790"/>
                      <a:pt x="75468" y="1487"/>
                    </a:cubicBezTo>
                    <a:cubicBezTo>
                      <a:pt x="75912" y="821"/>
                      <a:pt x="75270" y="0"/>
                      <a:pt x="74626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0" name="Google Shape;300;p54"/>
              <p:cNvSpPr/>
              <p:nvPr/>
            </p:nvSpPr>
            <p:spPr>
              <a:xfrm>
                <a:off x="5814200" y="2605475"/>
                <a:ext cx="381000" cy="35475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190" extrusionOk="0">
                    <a:moveTo>
                      <a:pt x="7407" y="3112"/>
                    </a:moveTo>
                    <a:cubicBezTo>
                      <a:pt x="9080" y="3242"/>
                      <a:pt x="10232" y="4145"/>
                      <a:pt x="11113" y="5319"/>
                    </a:cubicBezTo>
                    <a:cubicBezTo>
                      <a:pt x="11202" y="5587"/>
                      <a:pt x="11266" y="5849"/>
                      <a:pt x="11307" y="6104"/>
                    </a:cubicBezTo>
                    <a:lnTo>
                      <a:pt x="11307" y="6104"/>
                    </a:lnTo>
                    <a:cubicBezTo>
                      <a:pt x="10572" y="4574"/>
                      <a:pt x="9087" y="3391"/>
                      <a:pt x="7407" y="3112"/>
                    </a:cubicBezTo>
                    <a:close/>
                    <a:moveTo>
                      <a:pt x="6106" y="6128"/>
                    </a:moveTo>
                    <a:cubicBezTo>
                      <a:pt x="6282" y="6128"/>
                      <a:pt x="6471" y="6173"/>
                      <a:pt x="6668" y="6271"/>
                    </a:cubicBezTo>
                    <a:cubicBezTo>
                      <a:pt x="7267" y="6571"/>
                      <a:pt x="7583" y="6870"/>
                      <a:pt x="7617" y="7436"/>
                    </a:cubicBezTo>
                    <a:lnTo>
                      <a:pt x="7617" y="7436"/>
                    </a:lnTo>
                    <a:cubicBezTo>
                      <a:pt x="7045" y="7771"/>
                      <a:pt x="6380" y="7938"/>
                      <a:pt x="5715" y="7938"/>
                    </a:cubicBezTo>
                    <a:cubicBezTo>
                      <a:pt x="5490" y="7938"/>
                      <a:pt x="5264" y="7919"/>
                      <a:pt x="5043" y="7880"/>
                    </a:cubicBezTo>
                    <a:lnTo>
                      <a:pt x="5043" y="7880"/>
                    </a:lnTo>
                    <a:cubicBezTo>
                      <a:pt x="4877" y="6912"/>
                      <a:pt x="5374" y="6128"/>
                      <a:pt x="6106" y="6128"/>
                    </a:cubicBezTo>
                    <a:close/>
                    <a:moveTo>
                      <a:pt x="9295" y="6256"/>
                    </a:moveTo>
                    <a:cubicBezTo>
                      <a:pt x="9904" y="7104"/>
                      <a:pt x="9865" y="8397"/>
                      <a:pt x="8890" y="9129"/>
                    </a:cubicBezTo>
                    <a:cubicBezTo>
                      <a:pt x="9208" y="8494"/>
                      <a:pt x="9525" y="7859"/>
                      <a:pt x="9525" y="6906"/>
                    </a:cubicBezTo>
                    <a:cubicBezTo>
                      <a:pt x="9468" y="6678"/>
                      <a:pt x="9391" y="6461"/>
                      <a:pt x="9295" y="6256"/>
                    </a:cubicBezTo>
                    <a:close/>
                    <a:moveTo>
                      <a:pt x="8890" y="9129"/>
                    </a:moveTo>
                    <a:lnTo>
                      <a:pt x="8890" y="9129"/>
                    </a:lnTo>
                    <a:cubicBezTo>
                      <a:pt x="8414" y="9605"/>
                      <a:pt x="7699" y="9922"/>
                      <a:pt x="7025" y="9922"/>
                    </a:cubicBezTo>
                    <a:cubicBezTo>
                      <a:pt x="6770" y="9922"/>
                      <a:pt x="6520" y="9877"/>
                      <a:pt x="6292" y="9778"/>
                    </a:cubicBezTo>
                    <a:lnTo>
                      <a:pt x="6292" y="9778"/>
                    </a:lnTo>
                    <a:cubicBezTo>
                      <a:pt x="6311" y="9773"/>
                      <a:pt x="6331" y="9768"/>
                      <a:pt x="6350" y="9764"/>
                    </a:cubicBezTo>
                    <a:cubicBezTo>
                      <a:pt x="7303" y="9764"/>
                      <a:pt x="7938" y="9446"/>
                      <a:pt x="8890" y="9129"/>
                    </a:cubicBezTo>
                    <a:close/>
                    <a:moveTo>
                      <a:pt x="8414" y="0"/>
                    </a:moveTo>
                    <a:cubicBezTo>
                      <a:pt x="7699" y="0"/>
                      <a:pt x="6985" y="80"/>
                      <a:pt x="6350" y="239"/>
                    </a:cubicBezTo>
                    <a:cubicBezTo>
                      <a:pt x="6165" y="424"/>
                      <a:pt x="5980" y="609"/>
                      <a:pt x="5858" y="857"/>
                    </a:cubicBezTo>
                    <a:lnTo>
                      <a:pt x="5858" y="857"/>
                    </a:lnTo>
                    <a:cubicBezTo>
                      <a:pt x="5190" y="923"/>
                      <a:pt x="4561" y="1123"/>
                      <a:pt x="3997" y="1438"/>
                    </a:cubicBezTo>
                    <a:lnTo>
                      <a:pt x="3997" y="1438"/>
                    </a:lnTo>
                    <a:cubicBezTo>
                      <a:pt x="2494" y="2185"/>
                      <a:pt x="1277" y="3608"/>
                      <a:pt x="635" y="5319"/>
                    </a:cubicBezTo>
                    <a:cubicBezTo>
                      <a:pt x="0" y="7859"/>
                      <a:pt x="953" y="10716"/>
                      <a:pt x="2858" y="12621"/>
                    </a:cubicBezTo>
                    <a:cubicBezTo>
                      <a:pt x="3169" y="12843"/>
                      <a:pt x="3499" y="13041"/>
                      <a:pt x="3843" y="13213"/>
                    </a:cubicBezTo>
                    <a:lnTo>
                      <a:pt x="3843" y="13213"/>
                    </a:lnTo>
                    <a:cubicBezTo>
                      <a:pt x="4761" y="13870"/>
                      <a:pt x="5854" y="14189"/>
                      <a:pt x="6969" y="14189"/>
                    </a:cubicBezTo>
                    <a:cubicBezTo>
                      <a:pt x="7297" y="14189"/>
                      <a:pt x="7627" y="14162"/>
                      <a:pt x="7955" y="14107"/>
                    </a:cubicBezTo>
                    <a:lnTo>
                      <a:pt x="7955" y="14107"/>
                    </a:lnTo>
                    <a:cubicBezTo>
                      <a:pt x="8934" y="14086"/>
                      <a:pt x="9904" y="13908"/>
                      <a:pt x="10795" y="13574"/>
                    </a:cubicBezTo>
                    <a:cubicBezTo>
                      <a:pt x="13335" y="12304"/>
                      <a:pt x="15240" y="9446"/>
                      <a:pt x="15240" y="6589"/>
                    </a:cubicBezTo>
                    <a:cubicBezTo>
                      <a:pt x="15240" y="3731"/>
                      <a:pt x="13335" y="874"/>
                      <a:pt x="10478" y="239"/>
                    </a:cubicBezTo>
                    <a:cubicBezTo>
                      <a:pt x="9843" y="80"/>
                      <a:pt x="9128" y="0"/>
                      <a:pt x="8414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1" name="Google Shape;301;p54"/>
              <p:cNvSpPr/>
              <p:nvPr/>
            </p:nvSpPr>
            <p:spPr>
              <a:xfrm>
                <a:off x="5210950" y="2438775"/>
                <a:ext cx="381025" cy="356250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250" extrusionOk="0">
                    <a:moveTo>
                      <a:pt x="7178" y="2530"/>
                    </a:moveTo>
                    <a:cubicBezTo>
                      <a:pt x="8448" y="2530"/>
                      <a:pt x="9548" y="3119"/>
                      <a:pt x="10478" y="4049"/>
                    </a:cubicBezTo>
                    <a:cubicBezTo>
                      <a:pt x="10709" y="4306"/>
                      <a:pt x="10899" y="4575"/>
                      <a:pt x="11050" y="4853"/>
                    </a:cubicBezTo>
                    <a:lnTo>
                      <a:pt x="11050" y="4853"/>
                    </a:lnTo>
                    <a:cubicBezTo>
                      <a:pt x="11072" y="4902"/>
                      <a:pt x="11093" y="4952"/>
                      <a:pt x="11113" y="5002"/>
                    </a:cubicBezTo>
                    <a:cubicBezTo>
                      <a:pt x="11142" y="5177"/>
                      <a:pt x="11163" y="5349"/>
                      <a:pt x="11176" y="5519"/>
                    </a:cubicBezTo>
                    <a:lnTo>
                      <a:pt x="11176" y="5519"/>
                    </a:lnTo>
                    <a:cubicBezTo>
                      <a:pt x="10601" y="4243"/>
                      <a:pt x="9435" y="3284"/>
                      <a:pt x="7938" y="3097"/>
                    </a:cubicBezTo>
                    <a:cubicBezTo>
                      <a:pt x="7484" y="2967"/>
                      <a:pt x="7017" y="2903"/>
                      <a:pt x="6550" y="2903"/>
                    </a:cubicBezTo>
                    <a:cubicBezTo>
                      <a:pt x="5951" y="2903"/>
                      <a:pt x="5352" y="3008"/>
                      <a:pt x="4782" y="3212"/>
                    </a:cubicBezTo>
                    <a:lnTo>
                      <a:pt x="4782" y="3212"/>
                    </a:lnTo>
                    <a:cubicBezTo>
                      <a:pt x="5067" y="3013"/>
                      <a:pt x="5380" y="2863"/>
                      <a:pt x="5715" y="2779"/>
                    </a:cubicBezTo>
                    <a:cubicBezTo>
                      <a:pt x="6226" y="2609"/>
                      <a:pt x="6713" y="2530"/>
                      <a:pt x="7178" y="2530"/>
                    </a:cubicBezTo>
                    <a:close/>
                    <a:moveTo>
                      <a:pt x="5834" y="5716"/>
                    </a:moveTo>
                    <a:cubicBezTo>
                      <a:pt x="5953" y="5716"/>
                      <a:pt x="6033" y="5795"/>
                      <a:pt x="6033" y="5954"/>
                    </a:cubicBezTo>
                    <a:cubicBezTo>
                      <a:pt x="6350" y="5954"/>
                      <a:pt x="6668" y="5954"/>
                      <a:pt x="6985" y="6272"/>
                    </a:cubicBezTo>
                    <a:cubicBezTo>
                      <a:pt x="7303" y="6589"/>
                      <a:pt x="7620" y="6907"/>
                      <a:pt x="7620" y="7224"/>
                    </a:cubicBezTo>
                    <a:cubicBezTo>
                      <a:pt x="7705" y="7224"/>
                      <a:pt x="7767" y="7247"/>
                      <a:pt x="7807" y="7286"/>
                    </a:cubicBezTo>
                    <a:lnTo>
                      <a:pt x="7807" y="7286"/>
                    </a:lnTo>
                    <a:cubicBezTo>
                      <a:pt x="7262" y="7532"/>
                      <a:pt x="6614" y="7667"/>
                      <a:pt x="5955" y="7667"/>
                    </a:cubicBezTo>
                    <a:cubicBezTo>
                      <a:pt x="5663" y="7667"/>
                      <a:pt x="5369" y="7640"/>
                      <a:pt x="5081" y="7585"/>
                    </a:cubicBezTo>
                    <a:lnTo>
                      <a:pt x="5081" y="7585"/>
                    </a:lnTo>
                    <a:cubicBezTo>
                      <a:pt x="5080" y="7571"/>
                      <a:pt x="5080" y="7556"/>
                      <a:pt x="5080" y="7542"/>
                    </a:cubicBezTo>
                    <a:cubicBezTo>
                      <a:pt x="4763" y="6907"/>
                      <a:pt x="5080" y="6272"/>
                      <a:pt x="5398" y="5954"/>
                    </a:cubicBezTo>
                    <a:cubicBezTo>
                      <a:pt x="5556" y="5795"/>
                      <a:pt x="5715" y="5716"/>
                      <a:pt x="5834" y="5716"/>
                    </a:cubicBezTo>
                    <a:close/>
                    <a:moveTo>
                      <a:pt x="7856" y="7388"/>
                    </a:moveTo>
                    <a:cubicBezTo>
                      <a:pt x="7873" y="7509"/>
                      <a:pt x="7795" y="7684"/>
                      <a:pt x="7620" y="7859"/>
                    </a:cubicBezTo>
                    <a:lnTo>
                      <a:pt x="7856" y="7388"/>
                    </a:lnTo>
                    <a:close/>
                    <a:moveTo>
                      <a:pt x="8608" y="9226"/>
                    </a:moveTo>
                    <a:cubicBezTo>
                      <a:pt x="8498" y="9310"/>
                      <a:pt x="8379" y="9384"/>
                      <a:pt x="8255" y="9447"/>
                    </a:cubicBezTo>
                    <a:lnTo>
                      <a:pt x="7999" y="9447"/>
                    </a:lnTo>
                    <a:cubicBezTo>
                      <a:pt x="8188" y="9378"/>
                      <a:pt x="8390" y="9303"/>
                      <a:pt x="8608" y="9226"/>
                    </a:cubicBezTo>
                    <a:close/>
                    <a:moveTo>
                      <a:pt x="8414" y="1"/>
                    </a:moveTo>
                    <a:cubicBezTo>
                      <a:pt x="7699" y="1"/>
                      <a:pt x="6985" y="80"/>
                      <a:pt x="6350" y="239"/>
                    </a:cubicBezTo>
                    <a:cubicBezTo>
                      <a:pt x="6234" y="355"/>
                      <a:pt x="6118" y="471"/>
                      <a:pt x="6017" y="603"/>
                    </a:cubicBezTo>
                    <a:lnTo>
                      <a:pt x="6017" y="603"/>
                    </a:lnTo>
                    <a:cubicBezTo>
                      <a:pt x="5005" y="787"/>
                      <a:pt x="4050" y="1257"/>
                      <a:pt x="3261" y="1948"/>
                    </a:cubicBezTo>
                    <a:lnTo>
                      <a:pt x="3261" y="1948"/>
                    </a:lnTo>
                    <a:cubicBezTo>
                      <a:pt x="2241" y="2699"/>
                      <a:pt x="1412" y="3776"/>
                      <a:pt x="953" y="5002"/>
                    </a:cubicBezTo>
                    <a:cubicBezTo>
                      <a:pt x="0" y="7542"/>
                      <a:pt x="635" y="10717"/>
                      <a:pt x="2858" y="12622"/>
                    </a:cubicBezTo>
                    <a:cubicBezTo>
                      <a:pt x="2858" y="12622"/>
                      <a:pt x="2858" y="12622"/>
                      <a:pt x="2858" y="12622"/>
                    </a:cubicBezTo>
                    <a:lnTo>
                      <a:pt x="2858" y="12622"/>
                    </a:lnTo>
                    <a:cubicBezTo>
                      <a:pt x="3641" y="13293"/>
                      <a:pt x="4583" y="13728"/>
                      <a:pt x="5572" y="13926"/>
                    </a:cubicBezTo>
                    <a:lnTo>
                      <a:pt x="5572" y="13926"/>
                    </a:lnTo>
                    <a:cubicBezTo>
                      <a:pt x="6304" y="14136"/>
                      <a:pt x="7064" y="14250"/>
                      <a:pt x="7820" y="14250"/>
                    </a:cubicBezTo>
                    <a:cubicBezTo>
                      <a:pt x="8845" y="14250"/>
                      <a:pt x="9863" y="14040"/>
                      <a:pt x="10795" y="13574"/>
                    </a:cubicBezTo>
                    <a:cubicBezTo>
                      <a:pt x="13653" y="12304"/>
                      <a:pt x="15240" y="9764"/>
                      <a:pt x="15240" y="6589"/>
                    </a:cubicBezTo>
                    <a:cubicBezTo>
                      <a:pt x="15240" y="3732"/>
                      <a:pt x="13335" y="1192"/>
                      <a:pt x="10478" y="239"/>
                    </a:cubicBezTo>
                    <a:cubicBezTo>
                      <a:pt x="9843" y="80"/>
                      <a:pt x="9128" y="1"/>
                      <a:pt x="8414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2" name="Google Shape;302;p54"/>
              <p:cNvSpPr/>
              <p:nvPr/>
            </p:nvSpPr>
            <p:spPr>
              <a:xfrm>
                <a:off x="5814200" y="464325"/>
                <a:ext cx="381000" cy="36150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460" extrusionOk="0">
                    <a:moveTo>
                      <a:pt x="7856" y="7861"/>
                    </a:moveTo>
                    <a:cubicBezTo>
                      <a:pt x="7873" y="8001"/>
                      <a:pt x="7795" y="8097"/>
                      <a:pt x="7620" y="8097"/>
                    </a:cubicBezTo>
                    <a:lnTo>
                      <a:pt x="7856" y="7861"/>
                    </a:lnTo>
                    <a:close/>
                    <a:moveTo>
                      <a:pt x="6350" y="6192"/>
                    </a:moveTo>
                    <a:cubicBezTo>
                      <a:pt x="6668" y="6510"/>
                      <a:pt x="6985" y="6510"/>
                      <a:pt x="6985" y="6827"/>
                    </a:cubicBezTo>
                    <a:cubicBezTo>
                      <a:pt x="7303" y="7145"/>
                      <a:pt x="7620" y="7145"/>
                      <a:pt x="7620" y="7462"/>
                    </a:cubicBezTo>
                    <a:cubicBezTo>
                      <a:pt x="7747" y="7589"/>
                      <a:pt x="7823" y="7715"/>
                      <a:pt x="7848" y="7822"/>
                    </a:cubicBezTo>
                    <a:lnTo>
                      <a:pt x="7848" y="7822"/>
                    </a:lnTo>
                    <a:cubicBezTo>
                      <a:pt x="7418" y="8018"/>
                      <a:pt x="6923" y="8110"/>
                      <a:pt x="6419" y="8110"/>
                    </a:cubicBezTo>
                    <a:cubicBezTo>
                      <a:pt x="5859" y="8110"/>
                      <a:pt x="5289" y="7996"/>
                      <a:pt x="4788" y="7784"/>
                    </a:cubicBezTo>
                    <a:lnTo>
                      <a:pt x="4788" y="7784"/>
                    </a:lnTo>
                    <a:cubicBezTo>
                      <a:pt x="4876" y="7253"/>
                      <a:pt x="5184" y="6723"/>
                      <a:pt x="5715" y="6192"/>
                    </a:cubicBezTo>
                    <a:close/>
                    <a:moveTo>
                      <a:pt x="7339" y="9992"/>
                    </a:moveTo>
                    <a:cubicBezTo>
                      <a:pt x="7176" y="10041"/>
                      <a:pt x="7012" y="10065"/>
                      <a:pt x="6850" y="10065"/>
                    </a:cubicBezTo>
                    <a:cubicBezTo>
                      <a:pt x="6684" y="10065"/>
                      <a:pt x="6521" y="10040"/>
                      <a:pt x="6362" y="9994"/>
                    </a:cubicBezTo>
                    <a:lnTo>
                      <a:pt x="6362" y="9994"/>
                    </a:lnTo>
                    <a:cubicBezTo>
                      <a:pt x="6464" y="9999"/>
                      <a:pt x="6566" y="10002"/>
                      <a:pt x="6668" y="10002"/>
                    </a:cubicBezTo>
                    <a:cubicBezTo>
                      <a:pt x="6867" y="10002"/>
                      <a:pt x="7097" y="10002"/>
                      <a:pt x="7339" y="9992"/>
                    </a:cubicBezTo>
                    <a:close/>
                    <a:moveTo>
                      <a:pt x="6826" y="2936"/>
                    </a:moveTo>
                    <a:cubicBezTo>
                      <a:pt x="7096" y="2939"/>
                      <a:pt x="7362" y="2965"/>
                      <a:pt x="7620" y="3017"/>
                    </a:cubicBezTo>
                    <a:cubicBezTo>
                      <a:pt x="9208" y="3335"/>
                      <a:pt x="10478" y="4605"/>
                      <a:pt x="10795" y="6192"/>
                    </a:cubicBezTo>
                    <a:cubicBezTo>
                      <a:pt x="10795" y="8097"/>
                      <a:pt x="9843" y="9685"/>
                      <a:pt x="8255" y="10637"/>
                    </a:cubicBezTo>
                    <a:cubicBezTo>
                      <a:pt x="8210" y="10659"/>
                      <a:pt x="8164" y="10681"/>
                      <a:pt x="8118" y="10701"/>
                    </a:cubicBezTo>
                    <a:lnTo>
                      <a:pt x="8118" y="10701"/>
                    </a:lnTo>
                    <a:cubicBezTo>
                      <a:pt x="8436" y="10400"/>
                      <a:pt x="8722" y="10040"/>
                      <a:pt x="8967" y="9642"/>
                    </a:cubicBezTo>
                    <a:lnTo>
                      <a:pt x="8967" y="9642"/>
                    </a:lnTo>
                    <a:cubicBezTo>
                      <a:pt x="9437" y="9357"/>
                      <a:pt x="9710" y="8717"/>
                      <a:pt x="9638" y="8161"/>
                    </a:cubicBezTo>
                    <a:lnTo>
                      <a:pt x="9638" y="8161"/>
                    </a:lnTo>
                    <a:cubicBezTo>
                      <a:pt x="10281" y="6095"/>
                      <a:pt x="9879" y="3786"/>
                      <a:pt x="7620" y="3335"/>
                    </a:cubicBezTo>
                    <a:cubicBezTo>
                      <a:pt x="7166" y="3205"/>
                      <a:pt x="6699" y="3141"/>
                      <a:pt x="6235" y="3141"/>
                    </a:cubicBezTo>
                    <a:cubicBezTo>
                      <a:pt x="5768" y="3141"/>
                      <a:pt x="5304" y="3206"/>
                      <a:pt x="4859" y="3332"/>
                    </a:cubicBezTo>
                    <a:lnTo>
                      <a:pt x="4859" y="3332"/>
                    </a:lnTo>
                    <a:cubicBezTo>
                      <a:pt x="5188" y="3192"/>
                      <a:pt x="5535" y="3087"/>
                      <a:pt x="5888" y="3021"/>
                    </a:cubicBezTo>
                    <a:lnTo>
                      <a:pt x="5888" y="3021"/>
                    </a:lnTo>
                    <a:cubicBezTo>
                      <a:pt x="5936" y="3018"/>
                      <a:pt x="5984" y="3017"/>
                      <a:pt x="6033" y="3017"/>
                    </a:cubicBezTo>
                    <a:cubicBezTo>
                      <a:pt x="6291" y="2965"/>
                      <a:pt x="6557" y="2939"/>
                      <a:pt x="6826" y="2936"/>
                    </a:cubicBezTo>
                    <a:close/>
                    <a:moveTo>
                      <a:pt x="8255" y="1"/>
                    </a:moveTo>
                    <a:cubicBezTo>
                      <a:pt x="7620" y="1"/>
                      <a:pt x="6985" y="160"/>
                      <a:pt x="6350" y="477"/>
                    </a:cubicBezTo>
                    <a:cubicBezTo>
                      <a:pt x="6047" y="477"/>
                      <a:pt x="5816" y="621"/>
                      <a:pt x="5693" y="842"/>
                    </a:cubicBezTo>
                    <a:lnTo>
                      <a:pt x="5693" y="842"/>
                    </a:lnTo>
                    <a:cubicBezTo>
                      <a:pt x="3739" y="1196"/>
                      <a:pt x="1952" y="2605"/>
                      <a:pt x="953" y="4605"/>
                    </a:cubicBezTo>
                    <a:cubicBezTo>
                      <a:pt x="0" y="7145"/>
                      <a:pt x="318" y="10320"/>
                      <a:pt x="2223" y="12225"/>
                    </a:cubicBezTo>
                    <a:cubicBezTo>
                      <a:pt x="3682" y="13684"/>
                      <a:pt x="5553" y="14459"/>
                      <a:pt x="7385" y="14459"/>
                    </a:cubicBezTo>
                    <a:cubicBezTo>
                      <a:pt x="8342" y="14459"/>
                      <a:pt x="9288" y="14248"/>
                      <a:pt x="10160" y="13812"/>
                    </a:cubicBezTo>
                    <a:cubicBezTo>
                      <a:pt x="13018" y="12860"/>
                      <a:pt x="15240" y="10002"/>
                      <a:pt x="15240" y="7145"/>
                    </a:cubicBezTo>
                    <a:cubicBezTo>
                      <a:pt x="15240" y="3970"/>
                      <a:pt x="13335" y="1112"/>
                      <a:pt x="10160" y="477"/>
                    </a:cubicBezTo>
                    <a:cubicBezTo>
                      <a:pt x="9525" y="160"/>
                      <a:pt x="8890" y="1"/>
                      <a:pt x="825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3" name="Google Shape;303;p54"/>
              <p:cNvSpPr/>
              <p:nvPr/>
            </p:nvSpPr>
            <p:spPr>
              <a:xfrm>
                <a:off x="3111550" y="244825"/>
                <a:ext cx="376975" cy="353675"/>
              </a:xfrm>
              <a:custGeom>
                <a:avLst/>
                <a:gdLst/>
                <a:ahLst/>
                <a:cxnLst/>
                <a:rect l="l" t="t" r="r" b="b"/>
                <a:pathLst>
                  <a:path w="15079" h="14147" extrusionOk="0">
                    <a:moveTo>
                      <a:pt x="6506" y="2590"/>
                    </a:moveTo>
                    <a:cubicBezTo>
                      <a:pt x="8094" y="2590"/>
                      <a:pt x="9681" y="3542"/>
                      <a:pt x="10316" y="4812"/>
                    </a:cubicBezTo>
                    <a:cubicBezTo>
                      <a:pt x="10352" y="5027"/>
                      <a:pt x="10376" y="5242"/>
                      <a:pt x="10388" y="5456"/>
                    </a:cubicBezTo>
                    <a:lnTo>
                      <a:pt x="10388" y="5456"/>
                    </a:lnTo>
                    <a:cubicBezTo>
                      <a:pt x="9525" y="3980"/>
                      <a:pt x="7857" y="2907"/>
                      <a:pt x="6189" y="2907"/>
                    </a:cubicBezTo>
                    <a:cubicBezTo>
                      <a:pt x="5509" y="2907"/>
                      <a:pt x="4875" y="3021"/>
                      <a:pt x="4298" y="3230"/>
                    </a:cubicBezTo>
                    <a:lnTo>
                      <a:pt x="4298" y="3230"/>
                    </a:lnTo>
                    <a:cubicBezTo>
                      <a:pt x="4961" y="2815"/>
                      <a:pt x="5734" y="2590"/>
                      <a:pt x="6506" y="2590"/>
                    </a:cubicBezTo>
                    <a:close/>
                    <a:moveTo>
                      <a:pt x="9003" y="6386"/>
                    </a:moveTo>
                    <a:lnTo>
                      <a:pt x="9003" y="6386"/>
                    </a:lnTo>
                    <a:cubicBezTo>
                      <a:pt x="9181" y="6781"/>
                      <a:pt x="9239" y="7205"/>
                      <a:pt x="9138" y="7597"/>
                    </a:cubicBezTo>
                    <a:lnTo>
                      <a:pt x="9138" y="7597"/>
                    </a:lnTo>
                    <a:cubicBezTo>
                      <a:pt x="9117" y="7515"/>
                      <a:pt x="9087" y="7434"/>
                      <a:pt x="9046" y="7352"/>
                    </a:cubicBezTo>
                    <a:cubicBezTo>
                      <a:pt x="9080" y="7010"/>
                      <a:pt x="9063" y="6687"/>
                      <a:pt x="9003" y="6386"/>
                    </a:cubicBezTo>
                    <a:close/>
                    <a:moveTo>
                      <a:pt x="5832" y="6161"/>
                    </a:moveTo>
                    <a:cubicBezTo>
                      <a:pt x="6109" y="6161"/>
                      <a:pt x="6348" y="6241"/>
                      <a:pt x="6506" y="6400"/>
                    </a:cubicBezTo>
                    <a:cubicBezTo>
                      <a:pt x="7014" y="6653"/>
                      <a:pt x="7319" y="7111"/>
                      <a:pt x="7258" y="7446"/>
                    </a:cubicBezTo>
                    <a:lnTo>
                      <a:pt x="7258" y="7446"/>
                    </a:lnTo>
                    <a:cubicBezTo>
                      <a:pt x="6741" y="7672"/>
                      <a:pt x="6179" y="7795"/>
                      <a:pt x="5611" y="7795"/>
                    </a:cubicBezTo>
                    <a:cubicBezTo>
                      <a:pt x="5311" y="7795"/>
                      <a:pt x="5008" y="7760"/>
                      <a:pt x="4710" y="7688"/>
                    </a:cubicBezTo>
                    <a:lnTo>
                      <a:pt x="4710" y="7688"/>
                    </a:lnTo>
                    <a:cubicBezTo>
                      <a:pt x="4635" y="7258"/>
                      <a:pt x="4704" y="6829"/>
                      <a:pt x="4919" y="6400"/>
                    </a:cubicBezTo>
                    <a:cubicBezTo>
                      <a:pt x="5236" y="6241"/>
                      <a:pt x="5554" y="6161"/>
                      <a:pt x="5832" y="6161"/>
                    </a:cubicBezTo>
                    <a:close/>
                    <a:moveTo>
                      <a:pt x="8389" y="0"/>
                    </a:moveTo>
                    <a:cubicBezTo>
                      <a:pt x="7655" y="0"/>
                      <a:pt x="6922" y="184"/>
                      <a:pt x="6189" y="367"/>
                    </a:cubicBezTo>
                    <a:cubicBezTo>
                      <a:pt x="5966" y="478"/>
                      <a:pt x="5782" y="590"/>
                      <a:pt x="5651" y="715"/>
                    </a:cubicBezTo>
                    <a:lnTo>
                      <a:pt x="5651" y="715"/>
                    </a:lnTo>
                    <a:cubicBezTo>
                      <a:pt x="4567" y="839"/>
                      <a:pt x="3515" y="1331"/>
                      <a:pt x="2679" y="2117"/>
                    </a:cubicBezTo>
                    <a:lnTo>
                      <a:pt x="2679" y="2117"/>
                    </a:lnTo>
                    <a:cubicBezTo>
                      <a:pt x="1713" y="2867"/>
                      <a:pt x="941" y="3884"/>
                      <a:pt x="474" y="5130"/>
                    </a:cubicBezTo>
                    <a:cubicBezTo>
                      <a:pt x="1" y="7259"/>
                      <a:pt x="409" y="9388"/>
                      <a:pt x="1567" y="10991"/>
                    </a:cubicBezTo>
                    <a:lnTo>
                      <a:pt x="1567" y="10991"/>
                    </a:lnTo>
                    <a:cubicBezTo>
                      <a:pt x="1932" y="11770"/>
                      <a:pt x="2430" y="12483"/>
                      <a:pt x="3014" y="13067"/>
                    </a:cubicBezTo>
                    <a:cubicBezTo>
                      <a:pt x="3983" y="13606"/>
                      <a:pt x="4989" y="13888"/>
                      <a:pt x="5969" y="13940"/>
                    </a:cubicBezTo>
                    <a:lnTo>
                      <a:pt x="5969" y="13940"/>
                    </a:lnTo>
                    <a:cubicBezTo>
                      <a:pt x="6537" y="14078"/>
                      <a:pt x="7118" y="14147"/>
                      <a:pt x="7700" y="14147"/>
                    </a:cubicBezTo>
                    <a:cubicBezTo>
                      <a:pt x="8818" y="14147"/>
                      <a:pt x="9935" y="13893"/>
                      <a:pt x="10951" y="13385"/>
                    </a:cubicBezTo>
                    <a:cubicBezTo>
                      <a:pt x="13491" y="11797"/>
                      <a:pt x="15079" y="9257"/>
                      <a:pt x="14761" y="6400"/>
                    </a:cubicBezTo>
                    <a:cubicBezTo>
                      <a:pt x="14761" y="3542"/>
                      <a:pt x="12856" y="1002"/>
                      <a:pt x="9999" y="367"/>
                    </a:cubicBezTo>
                    <a:cubicBezTo>
                      <a:pt x="9462" y="99"/>
                      <a:pt x="8925" y="0"/>
                      <a:pt x="8389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4" name="Google Shape;304;p54"/>
              <p:cNvSpPr/>
              <p:nvPr/>
            </p:nvSpPr>
            <p:spPr>
              <a:xfrm>
                <a:off x="2028000" y="1271975"/>
                <a:ext cx="381025" cy="34792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3917" extrusionOk="0">
                    <a:moveTo>
                      <a:pt x="7056" y="2461"/>
                    </a:moveTo>
                    <a:cubicBezTo>
                      <a:pt x="7199" y="2461"/>
                      <a:pt x="7341" y="2468"/>
                      <a:pt x="7483" y="2481"/>
                    </a:cubicBezTo>
                    <a:lnTo>
                      <a:pt x="7483" y="2481"/>
                    </a:lnTo>
                    <a:cubicBezTo>
                      <a:pt x="9000" y="2685"/>
                      <a:pt x="10073" y="3681"/>
                      <a:pt x="10563" y="4914"/>
                    </a:cubicBezTo>
                    <a:lnTo>
                      <a:pt x="10563" y="4914"/>
                    </a:lnTo>
                    <a:cubicBezTo>
                      <a:pt x="10034" y="4120"/>
                      <a:pt x="9240" y="3465"/>
                      <a:pt x="8256" y="3096"/>
                    </a:cubicBezTo>
                    <a:cubicBezTo>
                      <a:pt x="7802" y="2966"/>
                      <a:pt x="7322" y="2903"/>
                      <a:pt x="6837" y="2903"/>
                    </a:cubicBezTo>
                    <a:cubicBezTo>
                      <a:pt x="6024" y="2903"/>
                      <a:pt x="5197" y="3081"/>
                      <a:pt x="4458" y="3425"/>
                    </a:cubicBezTo>
                    <a:lnTo>
                      <a:pt x="4458" y="3425"/>
                    </a:lnTo>
                    <a:cubicBezTo>
                      <a:pt x="4736" y="3168"/>
                      <a:pt x="5056" y="2950"/>
                      <a:pt x="5398" y="2779"/>
                    </a:cubicBezTo>
                    <a:cubicBezTo>
                      <a:pt x="5928" y="2567"/>
                      <a:pt x="6492" y="2461"/>
                      <a:pt x="7056" y="2461"/>
                    </a:cubicBezTo>
                    <a:close/>
                    <a:moveTo>
                      <a:pt x="11999" y="2761"/>
                    </a:moveTo>
                    <a:lnTo>
                      <a:pt x="11999" y="2761"/>
                    </a:lnTo>
                    <a:cubicBezTo>
                      <a:pt x="12134" y="2864"/>
                      <a:pt x="12263" y="2976"/>
                      <a:pt x="12383" y="3096"/>
                    </a:cubicBezTo>
                    <a:cubicBezTo>
                      <a:pt x="13419" y="4391"/>
                      <a:pt x="13821" y="6108"/>
                      <a:pt x="13418" y="7559"/>
                    </a:cubicBezTo>
                    <a:lnTo>
                      <a:pt x="13418" y="7559"/>
                    </a:lnTo>
                    <a:cubicBezTo>
                      <a:pt x="13512" y="6529"/>
                      <a:pt x="13379" y="5447"/>
                      <a:pt x="13018" y="4366"/>
                    </a:cubicBezTo>
                    <a:cubicBezTo>
                      <a:pt x="12799" y="3855"/>
                      <a:pt x="12496" y="3377"/>
                      <a:pt x="12125" y="2945"/>
                    </a:cubicBezTo>
                    <a:lnTo>
                      <a:pt x="12125" y="2945"/>
                    </a:lnTo>
                    <a:cubicBezTo>
                      <a:pt x="12084" y="2883"/>
                      <a:pt x="12042" y="2822"/>
                      <a:pt x="11999" y="2761"/>
                    </a:cubicBezTo>
                    <a:close/>
                    <a:moveTo>
                      <a:pt x="5716" y="5636"/>
                    </a:moveTo>
                    <a:cubicBezTo>
                      <a:pt x="6351" y="5636"/>
                      <a:pt x="6986" y="5954"/>
                      <a:pt x="7303" y="6271"/>
                    </a:cubicBezTo>
                    <a:cubicBezTo>
                      <a:pt x="7621" y="6589"/>
                      <a:pt x="7621" y="6906"/>
                      <a:pt x="7938" y="7224"/>
                    </a:cubicBezTo>
                    <a:cubicBezTo>
                      <a:pt x="7938" y="7224"/>
                      <a:pt x="7938" y="7224"/>
                      <a:pt x="7938" y="7397"/>
                    </a:cubicBezTo>
                    <a:lnTo>
                      <a:pt x="7938" y="7397"/>
                    </a:lnTo>
                    <a:cubicBezTo>
                      <a:pt x="7379" y="7674"/>
                      <a:pt x="6820" y="7799"/>
                      <a:pt x="6261" y="7799"/>
                    </a:cubicBezTo>
                    <a:cubicBezTo>
                      <a:pt x="5875" y="7799"/>
                      <a:pt x="5489" y="7739"/>
                      <a:pt x="5102" y="7629"/>
                    </a:cubicBezTo>
                    <a:lnTo>
                      <a:pt x="5102" y="7629"/>
                    </a:lnTo>
                    <a:cubicBezTo>
                      <a:pt x="5088" y="7497"/>
                      <a:pt x="5081" y="7362"/>
                      <a:pt x="5081" y="7224"/>
                    </a:cubicBezTo>
                    <a:cubicBezTo>
                      <a:pt x="5081" y="6589"/>
                      <a:pt x="5081" y="6271"/>
                      <a:pt x="5716" y="5636"/>
                    </a:cubicBezTo>
                    <a:close/>
                    <a:moveTo>
                      <a:pt x="8415" y="0"/>
                    </a:moveTo>
                    <a:cubicBezTo>
                      <a:pt x="7700" y="0"/>
                      <a:pt x="6986" y="80"/>
                      <a:pt x="6351" y="239"/>
                    </a:cubicBezTo>
                    <a:cubicBezTo>
                      <a:pt x="6271" y="318"/>
                      <a:pt x="6192" y="418"/>
                      <a:pt x="6117" y="527"/>
                    </a:cubicBezTo>
                    <a:lnTo>
                      <a:pt x="6117" y="527"/>
                    </a:lnTo>
                    <a:cubicBezTo>
                      <a:pt x="3681" y="641"/>
                      <a:pt x="1807" y="2407"/>
                      <a:pt x="953" y="4684"/>
                    </a:cubicBezTo>
                    <a:cubicBezTo>
                      <a:pt x="1" y="7224"/>
                      <a:pt x="953" y="10081"/>
                      <a:pt x="3176" y="11986"/>
                    </a:cubicBezTo>
                    <a:cubicBezTo>
                      <a:pt x="4406" y="13216"/>
                      <a:pt x="6166" y="13917"/>
                      <a:pt x="8028" y="13917"/>
                    </a:cubicBezTo>
                    <a:cubicBezTo>
                      <a:pt x="9049" y="13917"/>
                      <a:pt x="10101" y="13706"/>
                      <a:pt x="11113" y="13256"/>
                    </a:cubicBezTo>
                    <a:cubicBezTo>
                      <a:pt x="13653" y="11986"/>
                      <a:pt x="15241" y="9129"/>
                      <a:pt x="15241" y="6271"/>
                    </a:cubicBezTo>
                    <a:cubicBezTo>
                      <a:pt x="15241" y="3414"/>
                      <a:pt x="13336" y="874"/>
                      <a:pt x="10478" y="239"/>
                    </a:cubicBezTo>
                    <a:cubicBezTo>
                      <a:pt x="9843" y="80"/>
                      <a:pt x="9129" y="0"/>
                      <a:pt x="8415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5" name="Google Shape;305;p54"/>
              <p:cNvSpPr/>
              <p:nvPr/>
            </p:nvSpPr>
            <p:spPr>
              <a:xfrm>
                <a:off x="1361275" y="1621225"/>
                <a:ext cx="381000" cy="35560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224" extrusionOk="0">
                    <a:moveTo>
                      <a:pt x="7609" y="3034"/>
                    </a:moveTo>
                    <a:cubicBezTo>
                      <a:pt x="7995" y="3034"/>
                      <a:pt x="8373" y="3104"/>
                      <a:pt x="8730" y="3228"/>
                    </a:cubicBezTo>
                    <a:lnTo>
                      <a:pt x="8730" y="3228"/>
                    </a:lnTo>
                    <a:cubicBezTo>
                      <a:pt x="9191" y="3442"/>
                      <a:pt x="9607" y="3740"/>
                      <a:pt x="9941" y="4103"/>
                    </a:cubicBezTo>
                    <a:lnTo>
                      <a:pt x="9941" y="4103"/>
                    </a:lnTo>
                    <a:cubicBezTo>
                      <a:pt x="9273" y="3571"/>
                      <a:pt x="8470" y="3217"/>
                      <a:pt x="7620" y="3096"/>
                    </a:cubicBezTo>
                    <a:cubicBezTo>
                      <a:pt x="7541" y="3076"/>
                      <a:pt x="7462" y="3058"/>
                      <a:pt x="7384" y="3042"/>
                    </a:cubicBezTo>
                    <a:lnTo>
                      <a:pt x="7384" y="3042"/>
                    </a:lnTo>
                    <a:cubicBezTo>
                      <a:pt x="7459" y="3037"/>
                      <a:pt x="7534" y="3034"/>
                      <a:pt x="7609" y="3034"/>
                    </a:cubicBezTo>
                    <a:close/>
                    <a:moveTo>
                      <a:pt x="9759" y="7057"/>
                    </a:moveTo>
                    <a:cubicBezTo>
                      <a:pt x="9787" y="7112"/>
                      <a:pt x="9815" y="7168"/>
                      <a:pt x="9842" y="7224"/>
                    </a:cubicBezTo>
                    <a:cubicBezTo>
                      <a:pt x="9842" y="7296"/>
                      <a:pt x="9838" y="7368"/>
                      <a:pt x="9830" y="7441"/>
                    </a:cubicBezTo>
                    <a:lnTo>
                      <a:pt x="9830" y="7441"/>
                    </a:lnTo>
                    <a:cubicBezTo>
                      <a:pt x="9812" y="7310"/>
                      <a:pt x="9789" y="7182"/>
                      <a:pt x="9759" y="7057"/>
                    </a:cubicBezTo>
                    <a:close/>
                    <a:moveTo>
                      <a:pt x="6032" y="6130"/>
                    </a:moveTo>
                    <a:cubicBezTo>
                      <a:pt x="6456" y="6130"/>
                      <a:pt x="6879" y="6271"/>
                      <a:pt x="7302" y="6271"/>
                    </a:cubicBezTo>
                    <a:cubicBezTo>
                      <a:pt x="7302" y="6589"/>
                      <a:pt x="7620" y="6906"/>
                      <a:pt x="7620" y="7224"/>
                    </a:cubicBezTo>
                    <a:cubicBezTo>
                      <a:pt x="7849" y="7224"/>
                      <a:pt x="7913" y="7389"/>
                      <a:pt x="7811" y="7601"/>
                    </a:cubicBezTo>
                    <a:lnTo>
                      <a:pt x="7811" y="7601"/>
                    </a:lnTo>
                    <a:cubicBezTo>
                      <a:pt x="7396" y="7785"/>
                      <a:pt x="6950" y="7871"/>
                      <a:pt x="6482" y="7871"/>
                    </a:cubicBezTo>
                    <a:cubicBezTo>
                      <a:pt x="6073" y="7871"/>
                      <a:pt x="5648" y="7805"/>
                      <a:pt x="5214" y="7679"/>
                    </a:cubicBezTo>
                    <a:lnTo>
                      <a:pt x="5214" y="7679"/>
                    </a:lnTo>
                    <a:cubicBezTo>
                      <a:pt x="5102" y="7210"/>
                      <a:pt x="5163" y="6740"/>
                      <a:pt x="5397" y="6271"/>
                    </a:cubicBezTo>
                    <a:cubicBezTo>
                      <a:pt x="5609" y="6165"/>
                      <a:pt x="5821" y="6130"/>
                      <a:pt x="6032" y="6130"/>
                    </a:cubicBezTo>
                    <a:close/>
                    <a:moveTo>
                      <a:pt x="12880" y="4619"/>
                    </a:moveTo>
                    <a:lnTo>
                      <a:pt x="12880" y="4619"/>
                    </a:lnTo>
                    <a:cubicBezTo>
                      <a:pt x="13622" y="5735"/>
                      <a:pt x="13751" y="7187"/>
                      <a:pt x="13266" y="8546"/>
                    </a:cubicBezTo>
                    <a:lnTo>
                      <a:pt x="13266" y="8546"/>
                    </a:lnTo>
                    <a:cubicBezTo>
                      <a:pt x="13480" y="7476"/>
                      <a:pt x="13412" y="6370"/>
                      <a:pt x="13017" y="5319"/>
                    </a:cubicBezTo>
                    <a:cubicBezTo>
                      <a:pt x="13016" y="5315"/>
                      <a:pt x="13015" y="5312"/>
                      <a:pt x="13014" y="5308"/>
                    </a:cubicBezTo>
                    <a:lnTo>
                      <a:pt x="13014" y="5308"/>
                    </a:lnTo>
                    <a:cubicBezTo>
                      <a:pt x="12983" y="5076"/>
                      <a:pt x="12938" y="4846"/>
                      <a:pt x="12880" y="4619"/>
                    </a:cubicBezTo>
                    <a:close/>
                    <a:moveTo>
                      <a:pt x="8890" y="9129"/>
                    </a:moveTo>
                    <a:cubicBezTo>
                      <a:pt x="8414" y="9486"/>
                      <a:pt x="7893" y="9664"/>
                      <a:pt x="7394" y="9664"/>
                    </a:cubicBezTo>
                    <a:cubicBezTo>
                      <a:pt x="7269" y="9664"/>
                      <a:pt x="7145" y="9653"/>
                      <a:pt x="7024" y="9630"/>
                    </a:cubicBezTo>
                    <a:lnTo>
                      <a:pt x="7024" y="9630"/>
                    </a:lnTo>
                    <a:cubicBezTo>
                      <a:pt x="7656" y="9553"/>
                      <a:pt x="8285" y="9388"/>
                      <a:pt x="8890" y="9129"/>
                    </a:cubicBezTo>
                    <a:close/>
                    <a:moveTo>
                      <a:pt x="8414" y="0"/>
                    </a:moveTo>
                    <a:cubicBezTo>
                      <a:pt x="7699" y="0"/>
                      <a:pt x="6985" y="80"/>
                      <a:pt x="6350" y="239"/>
                    </a:cubicBezTo>
                    <a:cubicBezTo>
                      <a:pt x="6001" y="239"/>
                      <a:pt x="5748" y="430"/>
                      <a:pt x="5643" y="709"/>
                    </a:cubicBezTo>
                    <a:lnTo>
                      <a:pt x="5643" y="709"/>
                    </a:lnTo>
                    <a:cubicBezTo>
                      <a:pt x="4830" y="898"/>
                      <a:pt x="4081" y="1258"/>
                      <a:pt x="3445" y="1765"/>
                    </a:cubicBezTo>
                    <a:lnTo>
                      <a:pt x="3445" y="1765"/>
                    </a:lnTo>
                    <a:cubicBezTo>
                      <a:pt x="2240" y="2562"/>
                      <a:pt x="1324" y="3831"/>
                      <a:pt x="953" y="5319"/>
                    </a:cubicBezTo>
                    <a:cubicBezTo>
                      <a:pt x="0" y="8176"/>
                      <a:pt x="953" y="11034"/>
                      <a:pt x="3175" y="12939"/>
                    </a:cubicBezTo>
                    <a:cubicBezTo>
                      <a:pt x="4606" y="13833"/>
                      <a:pt x="6138" y="14224"/>
                      <a:pt x="7658" y="14224"/>
                    </a:cubicBezTo>
                    <a:cubicBezTo>
                      <a:pt x="8835" y="14224"/>
                      <a:pt x="10004" y="13989"/>
                      <a:pt x="11112" y="13574"/>
                    </a:cubicBezTo>
                    <a:cubicBezTo>
                      <a:pt x="13970" y="11986"/>
                      <a:pt x="15240" y="9446"/>
                      <a:pt x="15240" y="6271"/>
                    </a:cubicBezTo>
                    <a:cubicBezTo>
                      <a:pt x="15240" y="3414"/>
                      <a:pt x="13017" y="874"/>
                      <a:pt x="10477" y="239"/>
                    </a:cubicBezTo>
                    <a:cubicBezTo>
                      <a:pt x="9842" y="80"/>
                      <a:pt x="9128" y="0"/>
                      <a:pt x="8414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6" name="Google Shape;306;p54"/>
              <p:cNvSpPr/>
              <p:nvPr/>
            </p:nvSpPr>
            <p:spPr>
              <a:xfrm>
                <a:off x="3445450" y="1089400"/>
                <a:ext cx="376450" cy="361000"/>
              </a:xfrm>
              <a:custGeom>
                <a:avLst/>
                <a:gdLst/>
                <a:ahLst/>
                <a:cxnLst/>
                <a:rect l="l" t="t" r="r" b="b"/>
                <a:pathLst>
                  <a:path w="15058" h="14440" extrusionOk="0">
                    <a:moveTo>
                      <a:pt x="7178" y="3045"/>
                    </a:moveTo>
                    <a:cubicBezTo>
                      <a:pt x="7900" y="3157"/>
                      <a:pt x="8621" y="3472"/>
                      <a:pt x="9343" y="4049"/>
                    </a:cubicBezTo>
                    <a:cubicBezTo>
                      <a:pt x="10219" y="4827"/>
                      <a:pt x="10707" y="5815"/>
                      <a:pt x="10853" y="6837"/>
                    </a:cubicBezTo>
                    <a:lnTo>
                      <a:pt x="10853" y="6837"/>
                    </a:lnTo>
                    <a:cubicBezTo>
                      <a:pt x="10851" y="6865"/>
                      <a:pt x="10848" y="6893"/>
                      <a:pt x="10846" y="6920"/>
                    </a:cubicBezTo>
                    <a:lnTo>
                      <a:pt x="10846" y="6920"/>
                    </a:lnTo>
                    <a:cubicBezTo>
                      <a:pt x="10167" y="4726"/>
                      <a:pt x="8279" y="3309"/>
                      <a:pt x="6305" y="3118"/>
                    </a:cubicBezTo>
                    <a:lnTo>
                      <a:pt x="6305" y="3118"/>
                    </a:lnTo>
                    <a:cubicBezTo>
                      <a:pt x="6468" y="3104"/>
                      <a:pt x="6634" y="3097"/>
                      <a:pt x="6803" y="3097"/>
                    </a:cubicBezTo>
                    <a:cubicBezTo>
                      <a:pt x="6928" y="3071"/>
                      <a:pt x="7053" y="3054"/>
                      <a:pt x="7178" y="3045"/>
                    </a:cubicBezTo>
                    <a:close/>
                    <a:moveTo>
                      <a:pt x="12892" y="5674"/>
                    </a:moveTo>
                    <a:cubicBezTo>
                      <a:pt x="13085" y="6396"/>
                      <a:pt x="13105" y="7151"/>
                      <a:pt x="12951" y="7890"/>
                    </a:cubicBezTo>
                    <a:lnTo>
                      <a:pt x="12951" y="7890"/>
                    </a:lnTo>
                    <a:cubicBezTo>
                      <a:pt x="12972" y="7534"/>
                      <a:pt x="12964" y="7177"/>
                      <a:pt x="12927" y="6820"/>
                    </a:cubicBezTo>
                    <a:lnTo>
                      <a:pt x="12927" y="6820"/>
                    </a:lnTo>
                    <a:cubicBezTo>
                      <a:pt x="12957" y="6441"/>
                      <a:pt x="12947" y="6057"/>
                      <a:pt x="12892" y="5674"/>
                    </a:cubicBezTo>
                    <a:close/>
                    <a:moveTo>
                      <a:pt x="5572" y="6780"/>
                    </a:moveTo>
                    <a:cubicBezTo>
                      <a:pt x="5752" y="6780"/>
                      <a:pt x="5951" y="6820"/>
                      <a:pt x="6168" y="6907"/>
                    </a:cubicBezTo>
                    <a:cubicBezTo>
                      <a:pt x="6737" y="6907"/>
                      <a:pt x="7051" y="7417"/>
                      <a:pt x="7110" y="7981"/>
                    </a:cubicBezTo>
                    <a:lnTo>
                      <a:pt x="7110" y="7981"/>
                    </a:lnTo>
                    <a:cubicBezTo>
                      <a:pt x="6506" y="8189"/>
                      <a:pt x="5906" y="8302"/>
                      <a:pt x="5326" y="8302"/>
                    </a:cubicBezTo>
                    <a:cubicBezTo>
                      <a:pt x="5028" y="8302"/>
                      <a:pt x="4736" y="8272"/>
                      <a:pt x="4452" y="8210"/>
                    </a:cubicBezTo>
                    <a:lnTo>
                      <a:pt x="4452" y="8210"/>
                    </a:lnTo>
                    <a:cubicBezTo>
                      <a:pt x="4423" y="7444"/>
                      <a:pt x="4833" y="6780"/>
                      <a:pt x="5572" y="6780"/>
                    </a:cubicBezTo>
                    <a:close/>
                    <a:moveTo>
                      <a:pt x="8765" y="6615"/>
                    </a:moveTo>
                    <a:lnTo>
                      <a:pt x="8765" y="6615"/>
                    </a:lnTo>
                    <a:cubicBezTo>
                      <a:pt x="9328" y="7226"/>
                      <a:pt x="9531" y="8003"/>
                      <a:pt x="9025" y="8812"/>
                    </a:cubicBezTo>
                    <a:cubicBezTo>
                      <a:pt x="8437" y="9596"/>
                      <a:pt x="7484" y="10139"/>
                      <a:pt x="6543" y="10139"/>
                    </a:cubicBezTo>
                    <a:cubicBezTo>
                      <a:pt x="6364" y="10139"/>
                      <a:pt x="6186" y="10119"/>
                      <a:pt x="6012" y="10078"/>
                    </a:cubicBezTo>
                    <a:lnTo>
                      <a:pt x="6012" y="10078"/>
                    </a:lnTo>
                    <a:cubicBezTo>
                      <a:pt x="6876" y="10045"/>
                      <a:pt x="7474" y="9746"/>
                      <a:pt x="8073" y="9447"/>
                    </a:cubicBezTo>
                    <a:cubicBezTo>
                      <a:pt x="8708" y="9129"/>
                      <a:pt x="9025" y="8494"/>
                      <a:pt x="9025" y="7542"/>
                    </a:cubicBezTo>
                    <a:cubicBezTo>
                      <a:pt x="8988" y="7205"/>
                      <a:pt x="8898" y="6896"/>
                      <a:pt x="8765" y="6615"/>
                    </a:cubicBezTo>
                    <a:close/>
                    <a:moveTo>
                      <a:pt x="7755" y="1"/>
                    </a:moveTo>
                    <a:cubicBezTo>
                      <a:pt x="7120" y="1"/>
                      <a:pt x="6485" y="80"/>
                      <a:pt x="5850" y="239"/>
                    </a:cubicBezTo>
                    <a:cubicBezTo>
                      <a:pt x="5403" y="462"/>
                      <a:pt x="5114" y="686"/>
                      <a:pt x="5092" y="1020"/>
                    </a:cubicBezTo>
                    <a:lnTo>
                      <a:pt x="5092" y="1020"/>
                    </a:lnTo>
                    <a:cubicBezTo>
                      <a:pt x="4633" y="1141"/>
                      <a:pt x="4201" y="1316"/>
                      <a:pt x="3803" y="1539"/>
                    </a:cubicBezTo>
                    <a:lnTo>
                      <a:pt x="3803" y="1539"/>
                    </a:lnTo>
                    <a:cubicBezTo>
                      <a:pt x="2328" y="2244"/>
                      <a:pt x="1089" y="3516"/>
                      <a:pt x="453" y="5319"/>
                    </a:cubicBezTo>
                    <a:cubicBezTo>
                      <a:pt x="0" y="7356"/>
                      <a:pt x="354" y="9393"/>
                      <a:pt x="1400" y="11085"/>
                    </a:cubicBezTo>
                    <a:lnTo>
                      <a:pt x="1400" y="11085"/>
                    </a:lnTo>
                    <a:cubicBezTo>
                      <a:pt x="1842" y="12024"/>
                      <a:pt x="2487" y="12888"/>
                      <a:pt x="3310" y="13574"/>
                    </a:cubicBezTo>
                    <a:cubicBezTo>
                      <a:pt x="4242" y="14156"/>
                      <a:pt x="5301" y="14439"/>
                      <a:pt x="6364" y="14439"/>
                    </a:cubicBezTo>
                    <a:cubicBezTo>
                      <a:pt x="6695" y="14439"/>
                      <a:pt x="7026" y="14412"/>
                      <a:pt x="7354" y="14358"/>
                    </a:cubicBezTo>
                    <a:lnTo>
                      <a:pt x="7354" y="14358"/>
                    </a:lnTo>
                    <a:cubicBezTo>
                      <a:pt x="7369" y="14358"/>
                      <a:pt x="7383" y="14358"/>
                      <a:pt x="7398" y="14358"/>
                    </a:cubicBezTo>
                    <a:cubicBezTo>
                      <a:pt x="8545" y="14358"/>
                      <a:pt x="9737" y="14104"/>
                      <a:pt x="10930" y="13574"/>
                    </a:cubicBezTo>
                    <a:cubicBezTo>
                      <a:pt x="13470" y="11987"/>
                      <a:pt x="15058" y="9447"/>
                      <a:pt x="14740" y="6272"/>
                    </a:cubicBezTo>
                    <a:cubicBezTo>
                      <a:pt x="14423" y="3414"/>
                      <a:pt x="12518" y="874"/>
                      <a:pt x="9660" y="239"/>
                    </a:cubicBezTo>
                    <a:cubicBezTo>
                      <a:pt x="9025" y="80"/>
                      <a:pt x="8390" y="1"/>
                      <a:pt x="775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7" name="Google Shape;307;p54"/>
              <p:cNvSpPr/>
              <p:nvPr/>
            </p:nvSpPr>
            <p:spPr>
              <a:xfrm>
                <a:off x="4893450" y="958000"/>
                <a:ext cx="381025" cy="35487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195" extrusionOk="0">
                    <a:moveTo>
                      <a:pt x="6310" y="5892"/>
                    </a:moveTo>
                    <a:cubicBezTo>
                      <a:pt x="6588" y="5892"/>
                      <a:pt x="6826" y="5971"/>
                      <a:pt x="6985" y="6130"/>
                    </a:cubicBezTo>
                    <a:cubicBezTo>
                      <a:pt x="7303" y="6448"/>
                      <a:pt x="7620" y="6765"/>
                      <a:pt x="7620" y="7083"/>
                    </a:cubicBezTo>
                    <a:cubicBezTo>
                      <a:pt x="7620" y="7083"/>
                      <a:pt x="7620" y="7166"/>
                      <a:pt x="7620" y="7291"/>
                    </a:cubicBezTo>
                    <a:lnTo>
                      <a:pt x="7620" y="7291"/>
                    </a:lnTo>
                    <a:cubicBezTo>
                      <a:pt x="7176" y="7544"/>
                      <a:pt x="6702" y="7658"/>
                      <a:pt x="6221" y="7658"/>
                    </a:cubicBezTo>
                    <a:cubicBezTo>
                      <a:pt x="5844" y="7658"/>
                      <a:pt x="5462" y="7587"/>
                      <a:pt x="5089" y="7458"/>
                    </a:cubicBezTo>
                    <a:lnTo>
                      <a:pt x="5089" y="7458"/>
                    </a:lnTo>
                    <a:cubicBezTo>
                      <a:pt x="5109" y="7015"/>
                      <a:pt x="5176" y="6573"/>
                      <a:pt x="5398" y="6130"/>
                    </a:cubicBezTo>
                    <a:cubicBezTo>
                      <a:pt x="5715" y="5971"/>
                      <a:pt x="6033" y="5892"/>
                      <a:pt x="6310" y="5892"/>
                    </a:cubicBezTo>
                    <a:close/>
                    <a:moveTo>
                      <a:pt x="9508" y="6745"/>
                    </a:moveTo>
                    <a:cubicBezTo>
                      <a:pt x="9620" y="6955"/>
                      <a:pt x="9731" y="7177"/>
                      <a:pt x="9843" y="7400"/>
                    </a:cubicBezTo>
                    <a:cubicBezTo>
                      <a:pt x="9843" y="8035"/>
                      <a:pt x="9525" y="8670"/>
                      <a:pt x="8890" y="8988"/>
                    </a:cubicBezTo>
                    <a:cubicBezTo>
                      <a:pt x="9525" y="8670"/>
                      <a:pt x="9843" y="7718"/>
                      <a:pt x="9525" y="7083"/>
                    </a:cubicBezTo>
                    <a:cubicBezTo>
                      <a:pt x="9525" y="6968"/>
                      <a:pt x="9519" y="6855"/>
                      <a:pt x="9508" y="6745"/>
                    </a:cubicBezTo>
                    <a:close/>
                    <a:moveTo>
                      <a:pt x="6406" y="2579"/>
                    </a:moveTo>
                    <a:cubicBezTo>
                      <a:pt x="6595" y="2586"/>
                      <a:pt x="6789" y="2605"/>
                      <a:pt x="6985" y="2638"/>
                    </a:cubicBezTo>
                    <a:cubicBezTo>
                      <a:pt x="8573" y="2638"/>
                      <a:pt x="10160" y="3590"/>
                      <a:pt x="10795" y="4860"/>
                    </a:cubicBezTo>
                    <a:cubicBezTo>
                      <a:pt x="11385" y="6336"/>
                      <a:pt x="10878" y="8086"/>
                      <a:pt x="9783" y="9345"/>
                    </a:cubicBezTo>
                    <a:lnTo>
                      <a:pt x="9783" y="9345"/>
                    </a:lnTo>
                    <a:cubicBezTo>
                      <a:pt x="10887" y="6878"/>
                      <a:pt x="10528" y="3266"/>
                      <a:pt x="7533" y="3266"/>
                    </a:cubicBezTo>
                    <a:cubicBezTo>
                      <a:pt x="7458" y="3266"/>
                      <a:pt x="7381" y="3268"/>
                      <a:pt x="7303" y="3273"/>
                    </a:cubicBezTo>
                    <a:cubicBezTo>
                      <a:pt x="7078" y="3240"/>
                      <a:pt x="6850" y="3225"/>
                      <a:pt x="6622" y="3225"/>
                    </a:cubicBezTo>
                    <a:cubicBezTo>
                      <a:pt x="5766" y="3225"/>
                      <a:pt x="4898" y="3447"/>
                      <a:pt x="4136" y="3873"/>
                    </a:cubicBezTo>
                    <a:lnTo>
                      <a:pt x="4136" y="3873"/>
                    </a:lnTo>
                    <a:cubicBezTo>
                      <a:pt x="4391" y="3540"/>
                      <a:pt x="4708" y="3234"/>
                      <a:pt x="5080" y="2955"/>
                    </a:cubicBezTo>
                    <a:cubicBezTo>
                      <a:pt x="5522" y="2778"/>
                      <a:pt x="5964" y="2651"/>
                      <a:pt x="6406" y="2579"/>
                    </a:cubicBezTo>
                    <a:close/>
                    <a:moveTo>
                      <a:pt x="8890" y="8988"/>
                    </a:moveTo>
                    <a:lnTo>
                      <a:pt x="8890" y="8988"/>
                    </a:lnTo>
                    <a:cubicBezTo>
                      <a:pt x="8424" y="9454"/>
                      <a:pt x="7872" y="9663"/>
                      <a:pt x="7329" y="9663"/>
                    </a:cubicBezTo>
                    <a:cubicBezTo>
                      <a:pt x="7180" y="9663"/>
                      <a:pt x="7032" y="9647"/>
                      <a:pt x="6886" y="9617"/>
                    </a:cubicBezTo>
                    <a:lnTo>
                      <a:pt x="6886" y="9617"/>
                    </a:lnTo>
                    <a:cubicBezTo>
                      <a:pt x="7720" y="9573"/>
                      <a:pt x="8305" y="9280"/>
                      <a:pt x="8890" y="8988"/>
                    </a:cubicBezTo>
                    <a:close/>
                    <a:moveTo>
                      <a:pt x="8387" y="0"/>
                    </a:moveTo>
                    <a:cubicBezTo>
                      <a:pt x="7618" y="0"/>
                      <a:pt x="6825" y="132"/>
                      <a:pt x="6033" y="415"/>
                    </a:cubicBezTo>
                    <a:cubicBezTo>
                      <a:pt x="5880" y="415"/>
                      <a:pt x="5727" y="562"/>
                      <a:pt x="5609" y="786"/>
                    </a:cubicBezTo>
                    <a:lnTo>
                      <a:pt x="5609" y="786"/>
                    </a:lnTo>
                    <a:cubicBezTo>
                      <a:pt x="3333" y="1113"/>
                      <a:pt x="1208" y="2916"/>
                      <a:pt x="635" y="5495"/>
                    </a:cubicBezTo>
                    <a:cubicBezTo>
                      <a:pt x="0" y="8035"/>
                      <a:pt x="635" y="10575"/>
                      <a:pt x="2540" y="12480"/>
                    </a:cubicBezTo>
                    <a:cubicBezTo>
                      <a:pt x="3874" y="13623"/>
                      <a:pt x="5550" y="14195"/>
                      <a:pt x="7226" y="14195"/>
                    </a:cubicBezTo>
                    <a:cubicBezTo>
                      <a:pt x="8344" y="14195"/>
                      <a:pt x="9462" y="13941"/>
                      <a:pt x="10478" y="13433"/>
                    </a:cubicBezTo>
                    <a:cubicBezTo>
                      <a:pt x="13335" y="12163"/>
                      <a:pt x="14923" y="9305"/>
                      <a:pt x="15240" y="6448"/>
                    </a:cubicBezTo>
                    <a:cubicBezTo>
                      <a:pt x="14979" y="2795"/>
                      <a:pt x="11932" y="0"/>
                      <a:pt x="8387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8" name="Google Shape;308;p54"/>
              <p:cNvSpPr/>
              <p:nvPr/>
            </p:nvSpPr>
            <p:spPr>
              <a:xfrm>
                <a:off x="4123500" y="1328275"/>
                <a:ext cx="381025" cy="35357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143" extrusionOk="0">
                    <a:moveTo>
                      <a:pt x="5743" y="6110"/>
                    </a:moveTo>
                    <a:cubicBezTo>
                      <a:pt x="6060" y="6110"/>
                      <a:pt x="6444" y="6334"/>
                      <a:pt x="6668" y="6559"/>
                    </a:cubicBezTo>
                    <a:cubicBezTo>
                      <a:pt x="6986" y="6559"/>
                      <a:pt x="7303" y="6877"/>
                      <a:pt x="7303" y="7194"/>
                    </a:cubicBezTo>
                    <a:cubicBezTo>
                      <a:pt x="7303" y="7439"/>
                      <a:pt x="7303" y="7495"/>
                      <a:pt x="7303" y="7654"/>
                    </a:cubicBezTo>
                    <a:lnTo>
                      <a:pt x="7303" y="7654"/>
                    </a:lnTo>
                    <a:cubicBezTo>
                      <a:pt x="6819" y="7849"/>
                      <a:pt x="6298" y="7954"/>
                      <a:pt x="5773" y="7954"/>
                    </a:cubicBezTo>
                    <a:cubicBezTo>
                      <a:pt x="5436" y="7954"/>
                      <a:pt x="5096" y="7911"/>
                      <a:pt x="4763" y="7819"/>
                    </a:cubicBezTo>
                    <a:lnTo>
                      <a:pt x="4763" y="7819"/>
                    </a:lnTo>
                    <a:cubicBezTo>
                      <a:pt x="4763" y="7187"/>
                      <a:pt x="4766" y="6557"/>
                      <a:pt x="5398" y="6242"/>
                    </a:cubicBezTo>
                    <a:cubicBezTo>
                      <a:pt x="5491" y="6149"/>
                      <a:pt x="5611" y="6110"/>
                      <a:pt x="5743" y="6110"/>
                    </a:cubicBezTo>
                    <a:close/>
                    <a:moveTo>
                      <a:pt x="6775" y="2811"/>
                    </a:moveTo>
                    <a:cubicBezTo>
                      <a:pt x="6902" y="2811"/>
                      <a:pt x="7029" y="2817"/>
                      <a:pt x="7155" y="2828"/>
                    </a:cubicBezTo>
                    <a:lnTo>
                      <a:pt x="7155" y="2828"/>
                    </a:lnTo>
                    <a:cubicBezTo>
                      <a:pt x="8458" y="3081"/>
                      <a:pt x="9687" y="3917"/>
                      <a:pt x="10478" y="4972"/>
                    </a:cubicBezTo>
                    <a:cubicBezTo>
                      <a:pt x="10790" y="6531"/>
                      <a:pt x="10489" y="8397"/>
                      <a:pt x="9274" y="9366"/>
                    </a:cubicBezTo>
                    <a:lnTo>
                      <a:pt x="9274" y="9366"/>
                    </a:lnTo>
                    <a:cubicBezTo>
                      <a:pt x="10470" y="7078"/>
                      <a:pt x="10327" y="3745"/>
                      <a:pt x="7621" y="3384"/>
                    </a:cubicBezTo>
                    <a:cubicBezTo>
                      <a:pt x="7178" y="3273"/>
                      <a:pt x="6735" y="3221"/>
                      <a:pt x="6301" y="3221"/>
                    </a:cubicBezTo>
                    <a:cubicBezTo>
                      <a:pt x="5777" y="3221"/>
                      <a:pt x="5266" y="3297"/>
                      <a:pt x="4781" y="3442"/>
                    </a:cubicBezTo>
                    <a:lnTo>
                      <a:pt x="4781" y="3442"/>
                    </a:lnTo>
                    <a:cubicBezTo>
                      <a:pt x="4976" y="3301"/>
                      <a:pt x="5182" y="3174"/>
                      <a:pt x="5398" y="3067"/>
                    </a:cubicBezTo>
                    <a:cubicBezTo>
                      <a:pt x="5842" y="2889"/>
                      <a:pt x="6310" y="2811"/>
                      <a:pt x="6775" y="2811"/>
                    </a:cubicBezTo>
                    <a:close/>
                    <a:moveTo>
                      <a:pt x="8723" y="9073"/>
                    </a:moveTo>
                    <a:cubicBezTo>
                      <a:pt x="8592" y="9209"/>
                      <a:pt x="8437" y="9326"/>
                      <a:pt x="8256" y="9417"/>
                    </a:cubicBezTo>
                    <a:cubicBezTo>
                      <a:pt x="8415" y="9337"/>
                      <a:pt x="8574" y="9218"/>
                      <a:pt x="8723" y="9073"/>
                    </a:cubicBezTo>
                    <a:close/>
                    <a:moveTo>
                      <a:pt x="8583" y="0"/>
                    </a:moveTo>
                    <a:cubicBezTo>
                      <a:pt x="7839" y="0"/>
                      <a:pt x="7095" y="155"/>
                      <a:pt x="6351" y="527"/>
                    </a:cubicBezTo>
                    <a:cubicBezTo>
                      <a:pt x="6013" y="527"/>
                      <a:pt x="5764" y="707"/>
                      <a:pt x="5654" y="971"/>
                    </a:cubicBezTo>
                    <a:lnTo>
                      <a:pt x="5654" y="971"/>
                    </a:lnTo>
                    <a:cubicBezTo>
                      <a:pt x="3340" y="1328"/>
                      <a:pt x="1238" y="2896"/>
                      <a:pt x="636" y="5607"/>
                    </a:cubicBezTo>
                    <a:cubicBezTo>
                      <a:pt x="1" y="8464"/>
                      <a:pt x="1271" y="11322"/>
                      <a:pt x="3176" y="12909"/>
                    </a:cubicBezTo>
                    <a:cubicBezTo>
                      <a:pt x="3325" y="13002"/>
                      <a:pt x="3477" y="13090"/>
                      <a:pt x="3630" y="13173"/>
                    </a:cubicBezTo>
                    <a:lnTo>
                      <a:pt x="3630" y="13173"/>
                    </a:lnTo>
                    <a:cubicBezTo>
                      <a:pt x="4665" y="13836"/>
                      <a:pt x="5802" y="14142"/>
                      <a:pt x="6901" y="14142"/>
                    </a:cubicBezTo>
                    <a:cubicBezTo>
                      <a:pt x="6988" y="14142"/>
                      <a:pt x="7076" y="14140"/>
                      <a:pt x="7163" y="14136"/>
                    </a:cubicBezTo>
                    <a:lnTo>
                      <a:pt x="7163" y="14136"/>
                    </a:lnTo>
                    <a:cubicBezTo>
                      <a:pt x="7274" y="14140"/>
                      <a:pt x="7385" y="14143"/>
                      <a:pt x="7495" y="14143"/>
                    </a:cubicBezTo>
                    <a:cubicBezTo>
                      <a:pt x="8802" y="14143"/>
                      <a:pt x="10064" y="13826"/>
                      <a:pt x="11113" y="13227"/>
                    </a:cubicBezTo>
                    <a:cubicBezTo>
                      <a:pt x="13653" y="11957"/>
                      <a:pt x="15241" y="9099"/>
                      <a:pt x="15241" y="6242"/>
                    </a:cubicBezTo>
                    <a:cubicBezTo>
                      <a:pt x="14923" y="3384"/>
                      <a:pt x="13018" y="844"/>
                      <a:pt x="10161" y="209"/>
                    </a:cubicBezTo>
                    <a:cubicBezTo>
                      <a:pt x="9635" y="77"/>
                      <a:pt x="9109" y="0"/>
                      <a:pt x="8583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">
  <p:cSld name="CUSTOM_8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5"/>
          <p:cNvSpPr txBox="1">
            <a:spLocks noGrp="1"/>
          </p:cNvSpPr>
          <p:nvPr>
            <p:ph type="title"/>
          </p:nvPr>
        </p:nvSpPr>
        <p:spPr>
          <a:xfrm>
            <a:off x="720000" y="3393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311" name="Google Shape;311;p55"/>
          <p:cNvSpPr txBox="1">
            <a:spLocks noGrp="1"/>
          </p:cNvSpPr>
          <p:nvPr>
            <p:ph type="subTitle" idx="1"/>
          </p:nvPr>
        </p:nvSpPr>
        <p:spPr>
          <a:xfrm>
            <a:off x="2269225" y="1432275"/>
            <a:ext cx="19602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sz="1800"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12" name="Google Shape;312;p55"/>
          <p:cNvSpPr txBox="1">
            <a:spLocks noGrp="1"/>
          </p:cNvSpPr>
          <p:nvPr>
            <p:ph type="subTitle" idx="2"/>
          </p:nvPr>
        </p:nvSpPr>
        <p:spPr>
          <a:xfrm>
            <a:off x="2269225" y="1682925"/>
            <a:ext cx="18750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2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313" name="Google Shape;313;p55"/>
          <p:cNvSpPr txBox="1">
            <a:spLocks noGrp="1"/>
          </p:cNvSpPr>
          <p:nvPr>
            <p:ph type="title" idx="3"/>
          </p:nvPr>
        </p:nvSpPr>
        <p:spPr>
          <a:xfrm>
            <a:off x="1196225" y="1452058"/>
            <a:ext cx="1225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Lora"/>
              <a:buNone/>
              <a:defRPr sz="3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14" name="Google Shape;314;p55"/>
          <p:cNvSpPr txBox="1">
            <a:spLocks noGrp="1"/>
          </p:cNvSpPr>
          <p:nvPr>
            <p:ph type="subTitle" idx="4"/>
          </p:nvPr>
        </p:nvSpPr>
        <p:spPr>
          <a:xfrm>
            <a:off x="2269225" y="2508541"/>
            <a:ext cx="19602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sz="1800" b="1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15" name="Google Shape;315;p55"/>
          <p:cNvSpPr txBox="1">
            <a:spLocks noGrp="1"/>
          </p:cNvSpPr>
          <p:nvPr>
            <p:ph type="subTitle" idx="5"/>
          </p:nvPr>
        </p:nvSpPr>
        <p:spPr>
          <a:xfrm>
            <a:off x="2269225" y="2759191"/>
            <a:ext cx="18750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2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316" name="Google Shape;316;p55"/>
          <p:cNvSpPr txBox="1">
            <a:spLocks noGrp="1"/>
          </p:cNvSpPr>
          <p:nvPr>
            <p:ph type="title" idx="6"/>
          </p:nvPr>
        </p:nvSpPr>
        <p:spPr>
          <a:xfrm>
            <a:off x="1196225" y="2556958"/>
            <a:ext cx="1225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Lora"/>
              <a:buNone/>
              <a:defRPr sz="3000" b="1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17" name="Google Shape;317;p55"/>
          <p:cNvSpPr txBox="1">
            <a:spLocks noGrp="1"/>
          </p:cNvSpPr>
          <p:nvPr>
            <p:ph type="subTitle" idx="7"/>
          </p:nvPr>
        </p:nvSpPr>
        <p:spPr>
          <a:xfrm>
            <a:off x="2269225" y="3642075"/>
            <a:ext cx="19602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sz="18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18" name="Google Shape;318;p55"/>
          <p:cNvSpPr txBox="1">
            <a:spLocks noGrp="1"/>
          </p:cNvSpPr>
          <p:nvPr>
            <p:ph type="subTitle" idx="8"/>
          </p:nvPr>
        </p:nvSpPr>
        <p:spPr>
          <a:xfrm>
            <a:off x="2269225" y="3892725"/>
            <a:ext cx="18750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2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319" name="Google Shape;319;p55"/>
          <p:cNvSpPr txBox="1">
            <a:spLocks noGrp="1"/>
          </p:cNvSpPr>
          <p:nvPr>
            <p:ph type="title" idx="9"/>
          </p:nvPr>
        </p:nvSpPr>
        <p:spPr>
          <a:xfrm>
            <a:off x="1196225" y="3661858"/>
            <a:ext cx="1225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Lora"/>
              <a:buNone/>
              <a:defRPr sz="3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20" name="Google Shape;320;p55"/>
          <p:cNvSpPr txBox="1">
            <a:spLocks noGrp="1"/>
          </p:cNvSpPr>
          <p:nvPr>
            <p:ph type="subTitle" idx="13"/>
          </p:nvPr>
        </p:nvSpPr>
        <p:spPr>
          <a:xfrm>
            <a:off x="6155425" y="1432275"/>
            <a:ext cx="19602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sz="1800" b="1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21" name="Google Shape;321;p55"/>
          <p:cNvSpPr txBox="1">
            <a:spLocks noGrp="1"/>
          </p:cNvSpPr>
          <p:nvPr>
            <p:ph type="subTitle" idx="14"/>
          </p:nvPr>
        </p:nvSpPr>
        <p:spPr>
          <a:xfrm>
            <a:off x="6155425" y="1682925"/>
            <a:ext cx="18750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2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322" name="Google Shape;322;p55"/>
          <p:cNvSpPr txBox="1">
            <a:spLocks noGrp="1"/>
          </p:cNvSpPr>
          <p:nvPr>
            <p:ph type="title" idx="15"/>
          </p:nvPr>
        </p:nvSpPr>
        <p:spPr>
          <a:xfrm>
            <a:off x="5006225" y="1452058"/>
            <a:ext cx="1225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Lora"/>
              <a:buNone/>
              <a:defRPr sz="3000" b="1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23" name="Google Shape;323;p55"/>
          <p:cNvSpPr txBox="1">
            <a:spLocks noGrp="1"/>
          </p:cNvSpPr>
          <p:nvPr>
            <p:ph type="subTitle" idx="16"/>
          </p:nvPr>
        </p:nvSpPr>
        <p:spPr>
          <a:xfrm>
            <a:off x="6155425" y="2508541"/>
            <a:ext cx="19602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sz="18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24" name="Google Shape;324;p55"/>
          <p:cNvSpPr txBox="1">
            <a:spLocks noGrp="1"/>
          </p:cNvSpPr>
          <p:nvPr>
            <p:ph type="subTitle" idx="17"/>
          </p:nvPr>
        </p:nvSpPr>
        <p:spPr>
          <a:xfrm>
            <a:off x="6155425" y="2759191"/>
            <a:ext cx="18750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2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325" name="Google Shape;325;p55"/>
          <p:cNvSpPr txBox="1">
            <a:spLocks noGrp="1"/>
          </p:cNvSpPr>
          <p:nvPr>
            <p:ph type="title" idx="18"/>
          </p:nvPr>
        </p:nvSpPr>
        <p:spPr>
          <a:xfrm>
            <a:off x="5006225" y="2556958"/>
            <a:ext cx="1225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Lora"/>
              <a:buNone/>
              <a:defRPr sz="3000" b="1">
                <a:solidFill>
                  <a:schemeClr val="lt2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26" name="Google Shape;326;p55"/>
          <p:cNvSpPr txBox="1">
            <a:spLocks noGrp="1"/>
          </p:cNvSpPr>
          <p:nvPr>
            <p:ph type="subTitle" idx="19"/>
          </p:nvPr>
        </p:nvSpPr>
        <p:spPr>
          <a:xfrm>
            <a:off x="6155425" y="3642075"/>
            <a:ext cx="1960200" cy="3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sz="1800"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27" name="Google Shape;327;p55"/>
          <p:cNvSpPr txBox="1">
            <a:spLocks noGrp="1"/>
          </p:cNvSpPr>
          <p:nvPr>
            <p:ph type="subTitle" idx="20"/>
          </p:nvPr>
        </p:nvSpPr>
        <p:spPr>
          <a:xfrm>
            <a:off x="6155425" y="3892725"/>
            <a:ext cx="18750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2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Poppins" panose="00000500000000000000"/>
              <a:buNone/>
              <a:defRPr sz="1100"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328" name="Google Shape;328;p55"/>
          <p:cNvSpPr txBox="1">
            <a:spLocks noGrp="1"/>
          </p:cNvSpPr>
          <p:nvPr>
            <p:ph type="title" idx="21"/>
          </p:nvPr>
        </p:nvSpPr>
        <p:spPr>
          <a:xfrm>
            <a:off x="5006225" y="3661858"/>
            <a:ext cx="1225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Lora"/>
              <a:buNone/>
              <a:defRPr sz="3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6"/>
          <p:cNvSpPr/>
          <p:nvPr/>
        </p:nvSpPr>
        <p:spPr>
          <a:xfrm rot="9903817" flipH="1">
            <a:off x="1241324" y="277971"/>
            <a:ext cx="4268618" cy="2967810"/>
          </a:xfrm>
          <a:custGeom>
            <a:avLst/>
            <a:gdLst/>
            <a:ahLst/>
            <a:cxnLst/>
            <a:rect l="l" t="t" r="r" b="b"/>
            <a:pathLst>
              <a:path w="287264" h="169365" extrusionOk="0">
                <a:moveTo>
                  <a:pt x="81727" y="1"/>
                </a:moveTo>
                <a:cubicBezTo>
                  <a:pt x="75653" y="1"/>
                  <a:pt x="69583" y="573"/>
                  <a:pt x="63516" y="1927"/>
                </a:cubicBezTo>
                <a:cubicBezTo>
                  <a:pt x="58453" y="2979"/>
                  <a:pt x="53587" y="4820"/>
                  <a:pt x="49051" y="7318"/>
                </a:cubicBezTo>
                <a:cubicBezTo>
                  <a:pt x="42410" y="11132"/>
                  <a:pt x="37018" y="16852"/>
                  <a:pt x="32613" y="23098"/>
                </a:cubicBezTo>
                <a:cubicBezTo>
                  <a:pt x="26038" y="32435"/>
                  <a:pt x="21436" y="43021"/>
                  <a:pt x="17096" y="53606"/>
                </a:cubicBezTo>
                <a:cubicBezTo>
                  <a:pt x="8286" y="74909"/>
                  <a:pt x="1" y="97593"/>
                  <a:pt x="2960" y="120474"/>
                </a:cubicBezTo>
                <a:cubicBezTo>
                  <a:pt x="5853" y="143355"/>
                  <a:pt x="28800" y="158280"/>
                  <a:pt x="49971" y="167486"/>
                </a:cubicBezTo>
                <a:cubicBezTo>
                  <a:pt x="52995" y="168795"/>
                  <a:pt x="56158" y="169364"/>
                  <a:pt x="59363" y="169364"/>
                </a:cubicBezTo>
                <a:cubicBezTo>
                  <a:pt x="67585" y="169364"/>
                  <a:pt x="76078" y="165613"/>
                  <a:pt x="83175" y="160976"/>
                </a:cubicBezTo>
                <a:cubicBezTo>
                  <a:pt x="110132" y="143224"/>
                  <a:pt x="127951" y="112716"/>
                  <a:pt x="157341" y="99434"/>
                </a:cubicBezTo>
                <a:cubicBezTo>
                  <a:pt x="180156" y="89177"/>
                  <a:pt x="206325" y="90887"/>
                  <a:pt x="230915" y="86416"/>
                </a:cubicBezTo>
                <a:cubicBezTo>
                  <a:pt x="255506" y="81945"/>
                  <a:pt x="282069" y="66954"/>
                  <a:pt x="285028" y="42100"/>
                </a:cubicBezTo>
                <a:cubicBezTo>
                  <a:pt x="287263" y="23427"/>
                  <a:pt x="258793" y="11658"/>
                  <a:pt x="239989" y="11263"/>
                </a:cubicBezTo>
                <a:cubicBezTo>
                  <a:pt x="239370" y="11250"/>
                  <a:pt x="238751" y="11244"/>
                  <a:pt x="238132" y="11244"/>
                </a:cubicBezTo>
                <a:cubicBezTo>
                  <a:pt x="219967" y="11244"/>
                  <a:pt x="202089" y="16668"/>
                  <a:pt x="183904" y="17049"/>
                </a:cubicBezTo>
                <a:cubicBezTo>
                  <a:pt x="183315" y="17060"/>
                  <a:pt x="182726" y="17065"/>
                  <a:pt x="182137" y="17065"/>
                </a:cubicBezTo>
                <a:cubicBezTo>
                  <a:pt x="148201" y="17065"/>
                  <a:pt x="114896" y="1"/>
                  <a:pt x="81727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331" name="Google Shape;331;p56"/>
          <p:cNvGrpSpPr/>
          <p:nvPr/>
        </p:nvGrpSpPr>
        <p:grpSpPr>
          <a:xfrm rot="229276">
            <a:off x="-580238" y="3539078"/>
            <a:ext cx="1653330" cy="1607902"/>
            <a:chOff x="1174625" y="279475"/>
            <a:chExt cx="5197400" cy="5180500"/>
          </a:xfrm>
        </p:grpSpPr>
        <p:sp>
          <p:nvSpPr>
            <p:cNvPr id="332" name="Google Shape;332;p56"/>
            <p:cNvSpPr/>
            <p:nvPr/>
          </p:nvSpPr>
          <p:spPr>
            <a:xfrm>
              <a:off x="1174625" y="279475"/>
              <a:ext cx="5188000" cy="5180500"/>
            </a:xfrm>
            <a:custGeom>
              <a:avLst/>
              <a:gdLst/>
              <a:ahLst/>
              <a:cxnLst/>
              <a:rect l="l" t="t" r="r" b="b"/>
              <a:pathLst>
                <a:path w="207520" h="207220" fill="none" extrusionOk="0">
                  <a:moveTo>
                    <a:pt x="114704" y="3085"/>
                  </a:moveTo>
                  <a:cubicBezTo>
                    <a:pt x="114704" y="3085"/>
                    <a:pt x="102444" y="21588"/>
                    <a:pt x="98758" y="36706"/>
                  </a:cubicBezTo>
                  <a:cubicBezTo>
                    <a:pt x="96050" y="47988"/>
                    <a:pt x="93342" y="70402"/>
                    <a:pt x="102519" y="71230"/>
                  </a:cubicBezTo>
                  <a:cubicBezTo>
                    <a:pt x="111770" y="72057"/>
                    <a:pt x="115531" y="47612"/>
                    <a:pt x="115080" y="36405"/>
                  </a:cubicBezTo>
                  <a:cubicBezTo>
                    <a:pt x="114854" y="29560"/>
                    <a:pt x="112823" y="14893"/>
                    <a:pt x="116358" y="8876"/>
                  </a:cubicBezTo>
                  <a:cubicBezTo>
                    <a:pt x="119969" y="2859"/>
                    <a:pt x="127791" y="1"/>
                    <a:pt x="134636" y="302"/>
                  </a:cubicBezTo>
                  <a:cubicBezTo>
                    <a:pt x="141405" y="602"/>
                    <a:pt x="154342" y="2633"/>
                    <a:pt x="154342" y="2633"/>
                  </a:cubicBezTo>
                  <a:cubicBezTo>
                    <a:pt x="154342" y="2633"/>
                    <a:pt x="146520" y="13088"/>
                    <a:pt x="145015" y="20911"/>
                  </a:cubicBezTo>
                  <a:cubicBezTo>
                    <a:pt x="143812" y="27304"/>
                    <a:pt x="142383" y="40767"/>
                    <a:pt x="147798" y="40843"/>
                  </a:cubicBezTo>
                  <a:cubicBezTo>
                    <a:pt x="153289" y="40843"/>
                    <a:pt x="154267" y="27530"/>
                    <a:pt x="153966" y="18880"/>
                  </a:cubicBezTo>
                  <a:cubicBezTo>
                    <a:pt x="153665" y="10230"/>
                    <a:pt x="157501" y="3611"/>
                    <a:pt x="160359" y="3310"/>
                  </a:cubicBezTo>
                  <a:cubicBezTo>
                    <a:pt x="163217" y="3009"/>
                    <a:pt x="185556" y="11358"/>
                    <a:pt x="194131" y="13314"/>
                  </a:cubicBezTo>
                  <a:cubicBezTo>
                    <a:pt x="198493" y="14367"/>
                    <a:pt x="203157" y="14141"/>
                    <a:pt x="207444" y="12637"/>
                  </a:cubicBezTo>
                  <a:cubicBezTo>
                    <a:pt x="207444" y="12637"/>
                    <a:pt x="199095" y="31215"/>
                    <a:pt x="200073" y="34525"/>
                  </a:cubicBezTo>
                  <a:cubicBezTo>
                    <a:pt x="201051" y="37909"/>
                    <a:pt x="192175" y="32118"/>
                    <a:pt x="183601" y="34600"/>
                  </a:cubicBezTo>
                  <a:cubicBezTo>
                    <a:pt x="174951" y="37082"/>
                    <a:pt x="170513" y="39414"/>
                    <a:pt x="170137" y="41745"/>
                  </a:cubicBezTo>
                  <a:cubicBezTo>
                    <a:pt x="169836" y="44002"/>
                    <a:pt x="177207" y="46709"/>
                    <a:pt x="182473" y="46108"/>
                  </a:cubicBezTo>
                  <a:cubicBezTo>
                    <a:pt x="187738" y="45506"/>
                    <a:pt x="198343" y="43099"/>
                    <a:pt x="201878" y="40993"/>
                  </a:cubicBezTo>
                  <a:cubicBezTo>
                    <a:pt x="201878" y="40993"/>
                    <a:pt x="207519" y="63257"/>
                    <a:pt x="201953" y="79278"/>
                  </a:cubicBezTo>
                  <a:cubicBezTo>
                    <a:pt x="196387" y="95299"/>
                    <a:pt x="201953" y="92892"/>
                    <a:pt x="196989" y="107483"/>
                  </a:cubicBezTo>
                  <a:cubicBezTo>
                    <a:pt x="192100" y="122150"/>
                    <a:pt x="187888" y="131778"/>
                    <a:pt x="184127" y="134486"/>
                  </a:cubicBezTo>
                  <a:cubicBezTo>
                    <a:pt x="180367" y="137194"/>
                    <a:pt x="162691" y="136366"/>
                    <a:pt x="152236" y="132831"/>
                  </a:cubicBezTo>
                  <a:cubicBezTo>
                    <a:pt x="141781" y="129296"/>
                    <a:pt x="128468" y="121474"/>
                    <a:pt x="123278" y="123880"/>
                  </a:cubicBezTo>
                  <a:cubicBezTo>
                    <a:pt x="118690" y="125986"/>
                    <a:pt x="119593" y="128694"/>
                    <a:pt x="123052" y="132756"/>
                  </a:cubicBezTo>
                  <a:cubicBezTo>
                    <a:pt x="126663" y="136968"/>
                    <a:pt x="135613" y="144640"/>
                    <a:pt x="151634" y="145768"/>
                  </a:cubicBezTo>
                  <a:cubicBezTo>
                    <a:pt x="160811" y="146520"/>
                    <a:pt x="170062" y="145919"/>
                    <a:pt x="179088" y="144113"/>
                  </a:cubicBezTo>
                  <a:cubicBezTo>
                    <a:pt x="177358" y="149153"/>
                    <a:pt x="175026" y="154042"/>
                    <a:pt x="172168" y="158555"/>
                  </a:cubicBezTo>
                  <a:cubicBezTo>
                    <a:pt x="168708" y="164346"/>
                    <a:pt x="164421" y="169461"/>
                    <a:pt x="159381" y="173823"/>
                  </a:cubicBezTo>
                  <a:cubicBezTo>
                    <a:pt x="153816" y="178938"/>
                    <a:pt x="135990" y="180969"/>
                    <a:pt x="126437" y="175403"/>
                  </a:cubicBezTo>
                  <a:cubicBezTo>
                    <a:pt x="116885" y="169837"/>
                    <a:pt x="101691" y="158555"/>
                    <a:pt x="98758" y="155245"/>
                  </a:cubicBezTo>
                  <a:cubicBezTo>
                    <a:pt x="95825" y="151861"/>
                    <a:pt x="89130" y="146746"/>
                    <a:pt x="86799" y="148927"/>
                  </a:cubicBezTo>
                  <a:cubicBezTo>
                    <a:pt x="84467" y="151033"/>
                    <a:pt x="86423" y="154568"/>
                    <a:pt x="91989" y="160285"/>
                  </a:cubicBezTo>
                  <a:cubicBezTo>
                    <a:pt x="101767" y="170213"/>
                    <a:pt x="112372" y="178261"/>
                    <a:pt x="120570" y="180066"/>
                  </a:cubicBezTo>
                  <a:cubicBezTo>
                    <a:pt x="128694" y="181871"/>
                    <a:pt x="147347" y="185632"/>
                    <a:pt x="151183" y="185181"/>
                  </a:cubicBezTo>
                  <a:cubicBezTo>
                    <a:pt x="155019" y="184730"/>
                    <a:pt x="126738" y="203609"/>
                    <a:pt x="115004" y="205339"/>
                  </a:cubicBezTo>
                  <a:cubicBezTo>
                    <a:pt x="102368" y="207219"/>
                    <a:pt x="79503" y="205188"/>
                    <a:pt x="73260" y="203082"/>
                  </a:cubicBezTo>
                  <a:cubicBezTo>
                    <a:pt x="68446" y="201427"/>
                    <a:pt x="58066" y="192251"/>
                    <a:pt x="53102" y="187513"/>
                  </a:cubicBezTo>
                  <a:cubicBezTo>
                    <a:pt x="40917" y="175854"/>
                    <a:pt x="47085" y="162692"/>
                    <a:pt x="51222" y="151409"/>
                  </a:cubicBezTo>
                  <a:cubicBezTo>
                    <a:pt x="51974" y="139600"/>
                    <a:pt x="28056" y="155546"/>
                    <a:pt x="23167" y="151936"/>
                  </a:cubicBezTo>
                  <a:cubicBezTo>
                    <a:pt x="13539" y="144941"/>
                    <a:pt x="5416" y="127115"/>
                    <a:pt x="2934" y="110492"/>
                  </a:cubicBezTo>
                  <a:cubicBezTo>
                    <a:pt x="0" y="90410"/>
                    <a:pt x="10305" y="62279"/>
                    <a:pt x="27755" y="47010"/>
                  </a:cubicBezTo>
                  <a:lnTo>
                    <a:pt x="34900" y="41971"/>
                  </a:lnTo>
                  <a:cubicBezTo>
                    <a:pt x="34900" y="41971"/>
                    <a:pt x="31591" y="61978"/>
                    <a:pt x="35276" y="74539"/>
                  </a:cubicBezTo>
                  <a:cubicBezTo>
                    <a:pt x="39488" y="88529"/>
                    <a:pt x="47837" y="108687"/>
                    <a:pt x="54907" y="106506"/>
                  </a:cubicBezTo>
                  <a:cubicBezTo>
                    <a:pt x="60624" y="104701"/>
                    <a:pt x="49642" y="86498"/>
                    <a:pt x="46784" y="67845"/>
                  </a:cubicBezTo>
                  <a:cubicBezTo>
                    <a:pt x="43926" y="49192"/>
                    <a:pt x="41444" y="36706"/>
                    <a:pt x="45430" y="30764"/>
                  </a:cubicBezTo>
                  <a:cubicBezTo>
                    <a:pt x="49417" y="24747"/>
                    <a:pt x="57239" y="18353"/>
                    <a:pt x="71004" y="13013"/>
                  </a:cubicBezTo>
                  <a:cubicBezTo>
                    <a:pt x="84843" y="7673"/>
                    <a:pt x="114704" y="3085"/>
                    <a:pt x="114704" y="3085"/>
                  </a:cubicBezTo>
                  <a:close/>
                </a:path>
              </a:pathLst>
            </a:custGeom>
            <a:noFill/>
            <a:ln w="38100" cap="rnd" cmpd="sng">
              <a:solidFill>
                <a:srgbClr val="88AC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endParaRPr>
            </a:p>
          </p:txBody>
        </p:sp>
        <p:sp>
          <p:nvSpPr>
            <p:cNvPr id="333" name="Google Shape;333;p56"/>
            <p:cNvSpPr/>
            <p:nvPr/>
          </p:nvSpPr>
          <p:spPr>
            <a:xfrm>
              <a:off x="5183625" y="412825"/>
              <a:ext cx="349750" cy="967350"/>
            </a:xfrm>
            <a:custGeom>
              <a:avLst/>
              <a:gdLst/>
              <a:ahLst/>
              <a:cxnLst/>
              <a:rect l="l" t="t" r="r" b="b"/>
              <a:pathLst>
                <a:path w="13990" h="38694" extrusionOk="0">
                  <a:moveTo>
                    <a:pt x="12875" y="1"/>
                  </a:moveTo>
                  <a:cubicBezTo>
                    <a:pt x="12557" y="1"/>
                    <a:pt x="12255" y="167"/>
                    <a:pt x="12109" y="458"/>
                  </a:cubicBezTo>
                  <a:cubicBezTo>
                    <a:pt x="9326" y="4896"/>
                    <a:pt x="6919" y="9635"/>
                    <a:pt x="5039" y="14448"/>
                  </a:cubicBezTo>
                  <a:cubicBezTo>
                    <a:pt x="3384" y="19337"/>
                    <a:pt x="2256" y="24377"/>
                    <a:pt x="1579" y="29491"/>
                  </a:cubicBezTo>
                  <a:cubicBezTo>
                    <a:pt x="1128" y="32199"/>
                    <a:pt x="751" y="34832"/>
                    <a:pt x="225" y="37464"/>
                  </a:cubicBezTo>
                  <a:cubicBezTo>
                    <a:pt x="1" y="38226"/>
                    <a:pt x="577" y="38694"/>
                    <a:pt x="1143" y="38694"/>
                  </a:cubicBezTo>
                  <a:cubicBezTo>
                    <a:pt x="1528" y="38694"/>
                    <a:pt x="1908" y="38478"/>
                    <a:pt x="2030" y="37991"/>
                  </a:cubicBezTo>
                  <a:lnTo>
                    <a:pt x="2030" y="38066"/>
                  </a:lnTo>
                  <a:cubicBezTo>
                    <a:pt x="3083" y="33177"/>
                    <a:pt x="3610" y="28213"/>
                    <a:pt x="4587" y="23324"/>
                  </a:cubicBezTo>
                  <a:cubicBezTo>
                    <a:pt x="5114" y="20842"/>
                    <a:pt x="5716" y="18360"/>
                    <a:pt x="6543" y="15953"/>
                  </a:cubicBezTo>
                  <a:cubicBezTo>
                    <a:pt x="7295" y="13621"/>
                    <a:pt x="8273" y="11440"/>
                    <a:pt x="9326" y="9259"/>
                  </a:cubicBezTo>
                  <a:cubicBezTo>
                    <a:pt x="10680" y="6626"/>
                    <a:pt x="12184" y="3993"/>
                    <a:pt x="13688" y="1436"/>
                  </a:cubicBezTo>
                  <a:cubicBezTo>
                    <a:pt x="13989" y="985"/>
                    <a:pt x="13839" y="383"/>
                    <a:pt x="13388" y="157"/>
                  </a:cubicBezTo>
                  <a:cubicBezTo>
                    <a:pt x="13228" y="51"/>
                    <a:pt x="13049" y="1"/>
                    <a:pt x="12875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endParaRPr>
            </a:p>
          </p:txBody>
        </p:sp>
        <p:sp>
          <p:nvSpPr>
            <p:cNvPr id="334" name="Google Shape;334;p56"/>
            <p:cNvSpPr/>
            <p:nvPr/>
          </p:nvSpPr>
          <p:spPr>
            <a:xfrm>
              <a:off x="2391225" y="604250"/>
              <a:ext cx="3980800" cy="3435550"/>
            </a:xfrm>
            <a:custGeom>
              <a:avLst/>
              <a:gdLst/>
              <a:ahLst/>
              <a:cxnLst/>
              <a:rect l="l" t="t" r="r" b="b"/>
              <a:pathLst>
                <a:path w="159232" h="137422" extrusionOk="0">
                  <a:moveTo>
                    <a:pt x="115907" y="25746"/>
                  </a:moveTo>
                  <a:cubicBezTo>
                    <a:pt x="115777" y="25894"/>
                    <a:pt x="115730" y="25947"/>
                    <a:pt x="115728" y="25947"/>
                  </a:cubicBezTo>
                  <a:cubicBezTo>
                    <a:pt x="115725" y="25947"/>
                    <a:pt x="115810" y="25844"/>
                    <a:pt x="115882" y="25761"/>
                  </a:cubicBezTo>
                  <a:lnTo>
                    <a:pt x="115882" y="25761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61" y="25772"/>
                    <a:pt x="115874" y="25764"/>
                    <a:pt x="115884" y="25759"/>
                  </a:cubicBezTo>
                  <a:lnTo>
                    <a:pt x="115884" y="25759"/>
                  </a:lnTo>
                  <a:cubicBezTo>
                    <a:pt x="115883" y="25759"/>
                    <a:pt x="115883" y="25760"/>
                    <a:pt x="115882" y="25761"/>
                  </a:cubicBezTo>
                  <a:lnTo>
                    <a:pt x="115882" y="25761"/>
                  </a:lnTo>
                  <a:lnTo>
                    <a:pt x="115907" y="25746"/>
                  </a:lnTo>
                  <a:close/>
                  <a:moveTo>
                    <a:pt x="156519" y="0"/>
                  </a:moveTo>
                  <a:cubicBezTo>
                    <a:pt x="156296" y="0"/>
                    <a:pt x="156070" y="31"/>
                    <a:pt x="155847" y="97"/>
                  </a:cubicBezTo>
                  <a:cubicBezTo>
                    <a:pt x="148852" y="1451"/>
                    <a:pt x="141781" y="2579"/>
                    <a:pt x="135313" y="5738"/>
                  </a:cubicBezTo>
                  <a:cubicBezTo>
                    <a:pt x="128920" y="8822"/>
                    <a:pt x="124407" y="14087"/>
                    <a:pt x="120345" y="19653"/>
                  </a:cubicBezTo>
                  <a:cubicBezTo>
                    <a:pt x="119367" y="21007"/>
                    <a:pt x="118389" y="22361"/>
                    <a:pt x="117412" y="23715"/>
                  </a:cubicBezTo>
                  <a:cubicBezTo>
                    <a:pt x="116938" y="24323"/>
                    <a:pt x="116526" y="24932"/>
                    <a:pt x="116065" y="25540"/>
                  </a:cubicBezTo>
                  <a:lnTo>
                    <a:pt x="116065" y="25540"/>
                  </a:lnTo>
                  <a:cubicBezTo>
                    <a:pt x="116089" y="25553"/>
                    <a:pt x="116047" y="25641"/>
                    <a:pt x="115907" y="25746"/>
                  </a:cubicBezTo>
                  <a:cubicBezTo>
                    <a:pt x="115950" y="25692"/>
                    <a:pt x="115970" y="25666"/>
                    <a:pt x="115974" y="25659"/>
                  </a:cubicBezTo>
                  <a:lnTo>
                    <a:pt x="115974" y="25659"/>
                  </a:lnTo>
                  <a:cubicBezTo>
                    <a:pt x="116005" y="25619"/>
                    <a:pt x="116035" y="25580"/>
                    <a:pt x="116065" y="25540"/>
                  </a:cubicBezTo>
                  <a:lnTo>
                    <a:pt x="116065" y="25540"/>
                  </a:lnTo>
                  <a:cubicBezTo>
                    <a:pt x="116063" y="25539"/>
                    <a:pt x="116061" y="25539"/>
                    <a:pt x="116058" y="25539"/>
                  </a:cubicBezTo>
                  <a:cubicBezTo>
                    <a:pt x="116025" y="25539"/>
                    <a:pt x="115935" y="25610"/>
                    <a:pt x="115814" y="25802"/>
                  </a:cubicBezTo>
                  <a:lnTo>
                    <a:pt x="115814" y="25802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34" y="25791"/>
                    <a:pt x="115819" y="25802"/>
                    <a:pt x="115806" y="25814"/>
                  </a:cubicBezTo>
                  <a:lnTo>
                    <a:pt x="115806" y="25814"/>
                  </a:lnTo>
                  <a:cubicBezTo>
                    <a:pt x="115808" y="25810"/>
                    <a:pt x="115811" y="25806"/>
                    <a:pt x="115814" y="25802"/>
                  </a:cubicBezTo>
                  <a:lnTo>
                    <a:pt x="115814" y="25802"/>
                  </a:lnTo>
                  <a:lnTo>
                    <a:pt x="115531" y="25971"/>
                  </a:lnTo>
                  <a:lnTo>
                    <a:pt x="114704" y="26573"/>
                  </a:lnTo>
                  <a:lnTo>
                    <a:pt x="112222" y="28077"/>
                  </a:lnTo>
                  <a:cubicBezTo>
                    <a:pt x="109740" y="29732"/>
                    <a:pt x="107333" y="31387"/>
                    <a:pt x="105001" y="33267"/>
                  </a:cubicBezTo>
                  <a:cubicBezTo>
                    <a:pt x="102143" y="35373"/>
                    <a:pt x="99510" y="37780"/>
                    <a:pt x="97104" y="40413"/>
                  </a:cubicBezTo>
                  <a:cubicBezTo>
                    <a:pt x="95073" y="42820"/>
                    <a:pt x="93343" y="45377"/>
                    <a:pt x="91763" y="48085"/>
                  </a:cubicBezTo>
                  <a:cubicBezTo>
                    <a:pt x="90936" y="49438"/>
                    <a:pt x="90108" y="50868"/>
                    <a:pt x="89206" y="52221"/>
                  </a:cubicBezTo>
                  <a:cubicBezTo>
                    <a:pt x="88755" y="52898"/>
                    <a:pt x="88303" y="53575"/>
                    <a:pt x="87777" y="54252"/>
                  </a:cubicBezTo>
                  <a:lnTo>
                    <a:pt x="87476" y="54628"/>
                  </a:lnTo>
                  <a:cubicBezTo>
                    <a:pt x="87476" y="54628"/>
                    <a:pt x="87200" y="55043"/>
                    <a:pt x="87188" y="55043"/>
                  </a:cubicBezTo>
                  <a:cubicBezTo>
                    <a:pt x="87184" y="55043"/>
                    <a:pt x="87201" y="55011"/>
                    <a:pt x="87250" y="54929"/>
                  </a:cubicBezTo>
                  <a:lnTo>
                    <a:pt x="87250" y="54929"/>
                  </a:lnTo>
                  <a:cubicBezTo>
                    <a:pt x="87025" y="55305"/>
                    <a:pt x="86724" y="55606"/>
                    <a:pt x="86498" y="55907"/>
                  </a:cubicBezTo>
                  <a:cubicBezTo>
                    <a:pt x="85370" y="57186"/>
                    <a:pt x="84242" y="58314"/>
                    <a:pt x="82963" y="59442"/>
                  </a:cubicBezTo>
                  <a:cubicBezTo>
                    <a:pt x="81835" y="60420"/>
                    <a:pt x="80631" y="61398"/>
                    <a:pt x="79353" y="62225"/>
                  </a:cubicBezTo>
                  <a:cubicBezTo>
                    <a:pt x="76495" y="64256"/>
                    <a:pt x="73636" y="66061"/>
                    <a:pt x="70853" y="68167"/>
                  </a:cubicBezTo>
                  <a:cubicBezTo>
                    <a:pt x="64836" y="72830"/>
                    <a:pt x="59947" y="78848"/>
                    <a:pt x="54682" y="84338"/>
                  </a:cubicBezTo>
                  <a:cubicBezTo>
                    <a:pt x="51974" y="87121"/>
                    <a:pt x="49041" y="89904"/>
                    <a:pt x="46258" y="92612"/>
                  </a:cubicBezTo>
                  <a:cubicBezTo>
                    <a:pt x="43475" y="95395"/>
                    <a:pt x="40692" y="98178"/>
                    <a:pt x="37834" y="100961"/>
                  </a:cubicBezTo>
                  <a:cubicBezTo>
                    <a:pt x="32268" y="106301"/>
                    <a:pt x="26401" y="111266"/>
                    <a:pt x="20610" y="116305"/>
                  </a:cubicBezTo>
                  <a:cubicBezTo>
                    <a:pt x="15194" y="121044"/>
                    <a:pt x="9929" y="125857"/>
                    <a:pt x="4363" y="130445"/>
                  </a:cubicBezTo>
                  <a:cubicBezTo>
                    <a:pt x="3235" y="131423"/>
                    <a:pt x="2107" y="132326"/>
                    <a:pt x="978" y="133228"/>
                  </a:cubicBezTo>
                  <a:cubicBezTo>
                    <a:pt x="1" y="134206"/>
                    <a:pt x="1" y="135786"/>
                    <a:pt x="978" y="136688"/>
                  </a:cubicBezTo>
                  <a:cubicBezTo>
                    <a:pt x="1467" y="137177"/>
                    <a:pt x="2088" y="137422"/>
                    <a:pt x="2708" y="137422"/>
                  </a:cubicBezTo>
                  <a:cubicBezTo>
                    <a:pt x="3329" y="137422"/>
                    <a:pt x="3949" y="137177"/>
                    <a:pt x="4438" y="136688"/>
                  </a:cubicBezTo>
                  <a:lnTo>
                    <a:pt x="4513" y="136764"/>
                  </a:lnTo>
                  <a:cubicBezTo>
                    <a:pt x="9779" y="132476"/>
                    <a:pt x="14893" y="128039"/>
                    <a:pt x="19933" y="123601"/>
                  </a:cubicBezTo>
                  <a:cubicBezTo>
                    <a:pt x="25574" y="118561"/>
                    <a:pt x="31365" y="113672"/>
                    <a:pt x="36931" y="108558"/>
                  </a:cubicBezTo>
                  <a:cubicBezTo>
                    <a:pt x="42723" y="103293"/>
                    <a:pt x="48138" y="97576"/>
                    <a:pt x="53855" y="92161"/>
                  </a:cubicBezTo>
                  <a:cubicBezTo>
                    <a:pt x="59496" y="86745"/>
                    <a:pt x="64385" y="80879"/>
                    <a:pt x="69876" y="75538"/>
                  </a:cubicBezTo>
                  <a:cubicBezTo>
                    <a:pt x="72282" y="73282"/>
                    <a:pt x="74915" y="71176"/>
                    <a:pt x="77698" y="69371"/>
                  </a:cubicBezTo>
                  <a:cubicBezTo>
                    <a:pt x="80481" y="67415"/>
                    <a:pt x="83414" y="65459"/>
                    <a:pt x="86047" y="63278"/>
                  </a:cubicBezTo>
                  <a:cubicBezTo>
                    <a:pt x="91237" y="58916"/>
                    <a:pt x="94321" y="53049"/>
                    <a:pt x="97931" y="47483"/>
                  </a:cubicBezTo>
                  <a:cubicBezTo>
                    <a:pt x="98307" y="46881"/>
                    <a:pt x="98683" y="46279"/>
                    <a:pt x="99134" y="45678"/>
                  </a:cubicBezTo>
                  <a:cubicBezTo>
                    <a:pt x="99285" y="45452"/>
                    <a:pt x="99510" y="45151"/>
                    <a:pt x="99736" y="44926"/>
                  </a:cubicBezTo>
                  <a:cubicBezTo>
                    <a:pt x="99801" y="44822"/>
                    <a:pt x="99832" y="44765"/>
                    <a:pt x="99842" y="44739"/>
                  </a:cubicBezTo>
                  <a:lnTo>
                    <a:pt x="99842" y="44739"/>
                  </a:lnTo>
                  <a:lnTo>
                    <a:pt x="100263" y="44249"/>
                  </a:lnTo>
                  <a:cubicBezTo>
                    <a:pt x="101391" y="42970"/>
                    <a:pt x="102594" y="41691"/>
                    <a:pt x="103948" y="40563"/>
                  </a:cubicBezTo>
                  <a:cubicBezTo>
                    <a:pt x="106280" y="38382"/>
                    <a:pt x="108837" y="36426"/>
                    <a:pt x="111470" y="34546"/>
                  </a:cubicBezTo>
                  <a:cubicBezTo>
                    <a:pt x="113275" y="33267"/>
                    <a:pt x="115155" y="32064"/>
                    <a:pt x="117036" y="30860"/>
                  </a:cubicBezTo>
                  <a:cubicBezTo>
                    <a:pt x="117562" y="30559"/>
                    <a:pt x="118089" y="30183"/>
                    <a:pt x="118615" y="29807"/>
                  </a:cubicBezTo>
                  <a:cubicBezTo>
                    <a:pt x="119518" y="29055"/>
                    <a:pt x="120270" y="28228"/>
                    <a:pt x="120872" y="27175"/>
                  </a:cubicBezTo>
                  <a:cubicBezTo>
                    <a:pt x="121925" y="25896"/>
                    <a:pt x="122827" y="24467"/>
                    <a:pt x="123805" y="23188"/>
                  </a:cubicBezTo>
                  <a:cubicBezTo>
                    <a:pt x="124331" y="22511"/>
                    <a:pt x="124783" y="21834"/>
                    <a:pt x="125309" y="21158"/>
                  </a:cubicBezTo>
                  <a:cubicBezTo>
                    <a:pt x="125836" y="20481"/>
                    <a:pt x="126061" y="20180"/>
                    <a:pt x="126588" y="19428"/>
                  </a:cubicBezTo>
                  <a:cubicBezTo>
                    <a:pt x="127641" y="18149"/>
                    <a:pt x="128694" y="16945"/>
                    <a:pt x="129897" y="15667"/>
                  </a:cubicBezTo>
                  <a:cubicBezTo>
                    <a:pt x="130424" y="15140"/>
                    <a:pt x="130950" y="14614"/>
                    <a:pt x="131552" y="14087"/>
                  </a:cubicBezTo>
                  <a:cubicBezTo>
                    <a:pt x="131853" y="13862"/>
                    <a:pt x="132079" y="13561"/>
                    <a:pt x="132379" y="13335"/>
                  </a:cubicBezTo>
                  <a:lnTo>
                    <a:pt x="132831" y="12959"/>
                  </a:lnTo>
                  <a:lnTo>
                    <a:pt x="133132" y="12733"/>
                  </a:lnTo>
                  <a:lnTo>
                    <a:pt x="133132" y="12733"/>
                  </a:lnTo>
                  <a:cubicBezTo>
                    <a:pt x="133153" y="12712"/>
                    <a:pt x="133178" y="12687"/>
                    <a:pt x="133207" y="12658"/>
                  </a:cubicBezTo>
                  <a:cubicBezTo>
                    <a:pt x="134561" y="11680"/>
                    <a:pt x="136065" y="10778"/>
                    <a:pt x="137569" y="10026"/>
                  </a:cubicBezTo>
                  <a:lnTo>
                    <a:pt x="138622" y="9574"/>
                  </a:lnTo>
                  <a:lnTo>
                    <a:pt x="139224" y="9273"/>
                  </a:lnTo>
                  <a:lnTo>
                    <a:pt x="139374" y="9198"/>
                  </a:lnTo>
                  <a:cubicBezTo>
                    <a:pt x="140202" y="8897"/>
                    <a:pt x="141029" y="8597"/>
                    <a:pt x="141932" y="8296"/>
                  </a:cubicBezTo>
                  <a:cubicBezTo>
                    <a:pt x="145241" y="7243"/>
                    <a:pt x="148626" y="6415"/>
                    <a:pt x="152011" y="5814"/>
                  </a:cubicBezTo>
                  <a:cubicBezTo>
                    <a:pt x="153741" y="5513"/>
                    <a:pt x="155471" y="5137"/>
                    <a:pt x="157125" y="4761"/>
                  </a:cubicBezTo>
                  <a:cubicBezTo>
                    <a:pt x="158479" y="4460"/>
                    <a:pt x="159231" y="3106"/>
                    <a:pt x="158855" y="1752"/>
                  </a:cubicBezTo>
                  <a:cubicBezTo>
                    <a:pt x="158545" y="697"/>
                    <a:pt x="157569" y="0"/>
                    <a:pt x="1565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endParaRPr>
            </a:p>
          </p:txBody>
        </p:sp>
        <p:sp>
          <p:nvSpPr>
            <p:cNvPr id="335" name="Google Shape;335;p56"/>
            <p:cNvSpPr/>
            <p:nvPr/>
          </p:nvSpPr>
          <p:spPr>
            <a:xfrm>
              <a:off x="1697375" y="1379225"/>
              <a:ext cx="1121400" cy="2387325"/>
            </a:xfrm>
            <a:custGeom>
              <a:avLst/>
              <a:gdLst/>
              <a:ahLst/>
              <a:cxnLst/>
              <a:rect l="l" t="t" r="r" b="b"/>
              <a:pathLst>
                <a:path w="44856" h="95493" extrusionOk="0">
                  <a:moveTo>
                    <a:pt x="12119" y="0"/>
                  </a:moveTo>
                  <a:cubicBezTo>
                    <a:pt x="11704" y="0"/>
                    <a:pt x="11267" y="284"/>
                    <a:pt x="11132" y="689"/>
                  </a:cubicBezTo>
                  <a:cubicBezTo>
                    <a:pt x="7898" y="8661"/>
                    <a:pt x="4062" y="16484"/>
                    <a:pt x="2332" y="24983"/>
                  </a:cubicBezTo>
                  <a:cubicBezTo>
                    <a:pt x="1429" y="29421"/>
                    <a:pt x="827" y="33859"/>
                    <a:pt x="527" y="38296"/>
                  </a:cubicBezTo>
                  <a:cubicBezTo>
                    <a:pt x="226" y="42659"/>
                    <a:pt x="75" y="47097"/>
                    <a:pt x="0" y="51534"/>
                  </a:cubicBezTo>
                  <a:cubicBezTo>
                    <a:pt x="0" y="55822"/>
                    <a:pt x="451" y="60109"/>
                    <a:pt x="1354" y="64246"/>
                  </a:cubicBezTo>
                  <a:cubicBezTo>
                    <a:pt x="1956" y="68082"/>
                    <a:pt x="3234" y="71692"/>
                    <a:pt x="5190" y="75001"/>
                  </a:cubicBezTo>
                  <a:cubicBezTo>
                    <a:pt x="7221" y="77935"/>
                    <a:pt x="9778" y="80567"/>
                    <a:pt x="12636" y="82749"/>
                  </a:cubicBezTo>
                  <a:cubicBezTo>
                    <a:pt x="15419" y="84779"/>
                    <a:pt x="18578" y="86359"/>
                    <a:pt x="21963" y="87337"/>
                  </a:cubicBezTo>
                  <a:cubicBezTo>
                    <a:pt x="28281" y="89217"/>
                    <a:pt x="35351" y="89819"/>
                    <a:pt x="40917" y="93730"/>
                  </a:cubicBezTo>
                  <a:cubicBezTo>
                    <a:pt x="41594" y="94181"/>
                    <a:pt x="42196" y="94633"/>
                    <a:pt x="42798" y="95234"/>
                  </a:cubicBezTo>
                  <a:cubicBezTo>
                    <a:pt x="42996" y="95416"/>
                    <a:pt x="43216" y="95493"/>
                    <a:pt x="43429" y="95493"/>
                  </a:cubicBezTo>
                  <a:cubicBezTo>
                    <a:pt x="44186" y="95493"/>
                    <a:pt x="44856" y="94526"/>
                    <a:pt x="44152" y="93881"/>
                  </a:cubicBezTo>
                  <a:lnTo>
                    <a:pt x="44076" y="93881"/>
                  </a:lnTo>
                  <a:cubicBezTo>
                    <a:pt x="38962" y="89217"/>
                    <a:pt x="32042" y="88014"/>
                    <a:pt x="25573" y="86359"/>
                  </a:cubicBezTo>
                  <a:cubicBezTo>
                    <a:pt x="22339" y="85682"/>
                    <a:pt x="19180" y="84479"/>
                    <a:pt x="16322" y="82974"/>
                  </a:cubicBezTo>
                  <a:cubicBezTo>
                    <a:pt x="13238" y="81169"/>
                    <a:pt x="10605" y="78837"/>
                    <a:pt x="8349" y="76130"/>
                  </a:cubicBezTo>
                  <a:cubicBezTo>
                    <a:pt x="7296" y="74851"/>
                    <a:pt x="6393" y="73422"/>
                    <a:pt x="5641" y="71918"/>
                  </a:cubicBezTo>
                  <a:cubicBezTo>
                    <a:pt x="4889" y="70263"/>
                    <a:pt x="4287" y="68533"/>
                    <a:pt x="3911" y="66803"/>
                  </a:cubicBezTo>
                  <a:cubicBezTo>
                    <a:pt x="2858" y="62666"/>
                    <a:pt x="2181" y="58529"/>
                    <a:pt x="2031" y="54317"/>
                  </a:cubicBezTo>
                  <a:cubicBezTo>
                    <a:pt x="1881" y="52211"/>
                    <a:pt x="2031" y="50105"/>
                    <a:pt x="2031" y="47999"/>
                  </a:cubicBezTo>
                  <a:cubicBezTo>
                    <a:pt x="2031" y="45893"/>
                    <a:pt x="2106" y="43561"/>
                    <a:pt x="2257" y="41380"/>
                  </a:cubicBezTo>
                  <a:cubicBezTo>
                    <a:pt x="2482" y="37018"/>
                    <a:pt x="2934" y="32655"/>
                    <a:pt x="3610" y="28368"/>
                  </a:cubicBezTo>
                  <a:cubicBezTo>
                    <a:pt x="4287" y="24156"/>
                    <a:pt x="5416" y="20019"/>
                    <a:pt x="6920" y="16033"/>
                  </a:cubicBezTo>
                  <a:cubicBezTo>
                    <a:pt x="8349" y="11971"/>
                    <a:pt x="10079" y="8060"/>
                    <a:pt x="11734" y="4073"/>
                  </a:cubicBezTo>
                  <a:cubicBezTo>
                    <a:pt x="12185" y="3171"/>
                    <a:pt x="12561" y="2193"/>
                    <a:pt x="12937" y="1215"/>
                  </a:cubicBezTo>
                  <a:cubicBezTo>
                    <a:pt x="13088" y="689"/>
                    <a:pt x="12787" y="162"/>
                    <a:pt x="12260" y="12"/>
                  </a:cubicBezTo>
                  <a:cubicBezTo>
                    <a:pt x="12214" y="4"/>
                    <a:pt x="12166" y="0"/>
                    <a:pt x="121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endParaRPr>
            </a:p>
          </p:txBody>
        </p:sp>
        <p:sp>
          <p:nvSpPr>
            <p:cNvPr id="336" name="Google Shape;336;p56"/>
            <p:cNvSpPr/>
            <p:nvPr/>
          </p:nvSpPr>
          <p:spPr>
            <a:xfrm>
              <a:off x="2714650" y="531000"/>
              <a:ext cx="723975" cy="2665950"/>
            </a:xfrm>
            <a:custGeom>
              <a:avLst/>
              <a:gdLst/>
              <a:ahLst/>
              <a:cxnLst/>
              <a:rect l="l" t="t" r="r" b="b"/>
              <a:pathLst>
                <a:path w="28959" h="106638" extrusionOk="0">
                  <a:moveTo>
                    <a:pt x="11403" y="1"/>
                  </a:moveTo>
                  <a:cubicBezTo>
                    <a:pt x="11115" y="1"/>
                    <a:pt x="10819" y="138"/>
                    <a:pt x="10606" y="470"/>
                  </a:cubicBezTo>
                  <a:cubicBezTo>
                    <a:pt x="6544" y="7089"/>
                    <a:pt x="3611" y="14310"/>
                    <a:pt x="1806" y="21906"/>
                  </a:cubicBezTo>
                  <a:cubicBezTo>
                    <a:pt x="1" y="29653"/>
                    <a:pt x="151" y="37626"/>
                    <a:pt x="151" y="45449"/>
                  </a:cubicBezTo>
                  <a:cubicBezTo>
                    <a:pt x="151" y="52895"/>
                    <a:pt x="151" y="60868"/>
                    <a:pt x="3385" y="67788"/>
                  </a:cubicBezTo>
                  <a:cubicBezTo>
                    <a:pt x="4965" y="70871"/>
                    <a:pt x="6845" y="73805"/>
                    <a:pt x="8876" y="76588"/>
                  </a:cubicBezTo>
                  <a:cubicBezTo>
                    <a:pt x="9854" y="78017"/>
                    <a:pt x="10832" y="79371"/>
                    <a:pt x="11809" y="80800"/>
                  </a:cubicBezTo>
                  <a:cubicBezTo>
                    <a:pt x="12712" y="82229"/>
                    <a:pt x="13615" y="83733"/>
                    <a:pt x="14517" y="85162"/>
                  </a:cubicBezTo>
                  <a:cubicBezTo>
                    <a:pt x="18504" y="91255"/>
                    <a:pt x="23016" y="97046"/>
                    <a:pt x="26025" y="103665"/>
                  </a:cubicBezTo>
                  <a:cubicBezTo>
                    <a:pt x="26401" y="104418"/>
                    <a:pt x="26702" y="105170"/>
                    <a:pt x="27003" y="105922"/>
                  </a:cubicBezTo>
                  <a:cubicBezTo>
                    <a:pt x="27065" y="106357"/>
                    <a:pt x="27435" y="106637"/>
                    <a:pt x="27858" y="106637"/>
                  </a:cubicBezTo>
                  <a:cubicBezTo>
                    <a:pt x="27948" y="106637"/>
                    <a:pt x="28039" y="106625"/>
                    <a:pt x="28131" y="106599"/>
                  </a:cubicBezTo>
                  <a:cubicBezTo>
                    <a:pt x="28658" y="106448"/>
                    <a:pt x="28958" y="105922"/>
                    <a:pt x="28808" y="105471"/>
                  </a:cubicBezTo>
                  <a:lnTo>
                    <a:pt x="28883" y="105471"/>
                  </a:lnTo>
                  <a:cubicBezTo>
                    <a:pt x="26401" y="98701"/>
                    <a:pt x="22039" y="92834"/>
                    <a:pt x="18052" y="86892"/>
                  </a:cubicBezTo>
                  <a:cubicBezTo>
                    <a:pt x="16097" y="84034"/>
                    <a:pt x="14367" y="81101"/>
                    <a:pt x="12411" y="78167"/>
                  </a:cubicBezTo>
                  <a:cubicBezTo>
                    <a:pt x="10456" y="75309"/>
                    <a:pt x="8425" y="72601"/>
                    <a:pt x="6620" y="69668"/>
                  </a:cubicBezTo>
                  <a:cubicBezTo>
                    <a:pt x="5792" y="68239"/>
                    <a:pt x="5040" y="66810"/>
                    <a:pt x="4438" y="65230"/>
                  </a:cubicBezTo>
                  <a:cubicBezTo>
                    <a:pt x="3837" y="63576"/>
                    <a:pt x="3310" y="61846"/>
                    <a:pt x="3009" y="60116"/>
                  </a:cubicBezTo>
                  <a:cubicBezTo>
                    <a:pt x="2407" y="56280"/>
                    <a:pt x="2031" y="52444"/>
                    <a:pt x="2107" y="48533"/>
                  </a:cubicBezTo>
                  <a:cubicBezTo>
                    <a:pt x="2107" y="44697"/>
                    <a:pt x="2107" y="40861"/>
                    <a:pt x="2107" y="36949"/>
                  </a:cubicBezTo>
                  <a:cubicBezTo>
                    <a:pt x="2182" y="33038"/>
                    <a:pt x="2483" y="29127"/>
                    <a:pt x="3084" y="25291"/>
                  </a:cubicBezTo>
                  <a:cubicBezTo>
                    <a:pt x="3761" y="21530"/>
                    <a:pt x="4739" y="17769"/>
                    <a:pt x="6093" y="14234"/>
                  </a:cubicBezTo>
                  <a:cubicBezTo>
                    <a:pt x="7447" y="10624"/>
                    <a:pt x="9026" y="7164"/>
                    <a:pt x="10832" y="3855"/>
                  </a:cubicBezTo>
                  <a:cubicBezTo>
                    <a:pt x="11283" y="3027"/>
                    <a:pt x="11734" y="2200"/>
                    <a:pt x="12261" y="1372"/>
                  </a:cubicBezTo>
                  <a:cubicBezTo>
                    <a:pt x="12621" y="651"/>
                    <a:pt x="12029" y="1"/>
                    <a:pt x="11403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endParaRPr>
            </a:p>
          </p:txBody>
        </p:sp>
        <p:sp>
          <p:nvSpPr>
            <p:cNvPr id="337" name="Google Shape;337;p56"/>
            <p:cNvSpPr/>
            <p:nvPr/>
          </p:nvSpPr>
          <p:spPr>
            <a:xfrm>
              <a:off x="4092975" y="294300"/>
              <a:ext cx="527825" cy="2146475"/>
            </a:xfrm>
            <a:custGeom>
              <a:avLst/>
              <a:gdLst/>
              <a:ahLst/>
              <a:cxnLst/>
              <a:rect l="l" t="t" r="r" b="b"/>
              <a:pathLst>
                <a:path w="21113" h="85859" extrusionOk="0">
                  <a:moveTo>
                    <a:pt x="19805" y="0"/>
                  </a:moveTo>
                  <a:cubicBezTo>
                    <a:pt x="19653" y="0"/>
                    <a:pt x="19492" y="48"/>
                    <a:pt x="19331" y="160"/>
                  </a:cubicBezTo>
                  <a:cubicBezTo>
                    <a:pt x="14592" y="3018"/>
                    <a:pt x="10907" y="7230"/>
                    <a:pt x="8725" y="12270"/>
                  </a:cubicBezTo>
                  <a:cubicBezTo>
                    <a:pt x="7672" y="14977"/>
                    <a:pt x="7296" y="17911"/>
                    <a:pt x="7597" y="20769"/>
                  </a:cubicBezTo>
                  <a:cubicBezTo>
                    <a:pt x="7823" y="23778"/>
                    <a:pt x="8500" y="26711"/>
                    <a:pt x="8725" y="29720"/>
                  </a:cubicBezTo>
                  <a:cubicBezTo>
                    <a:pt x="9252" y="35887"/>
                    <a:pt x="7221" y="41829"/>
                    <a:pt x="5265" y="47621"/>
                  </a:cubicBezTo>
                  <a:cubicBezTo>
                    <a:pt x="4212" y="50479"/>
                    <a:pt x="3235" y="53412"/>
                    <a:pt x="2407" y="56421"/>
                  </a:cubicBezTo>
                  <a:cubicBezTo>
                    <a:pt x="1655" y="59655"/>
                    <a:pt x="1053" y="62890"/>
                    <a:pt x="677" y="66199"/>
                  </a:cubicBezTo>
                  <a:cubicBezTo>
                    <a:pt x="151" y="69208"/>
                    <a:pt x="0" y="72367"/>
                    <a:pt x="301" y="75450"/>
                  </a:cubicBezTo>
                  <a:cubicBezTo>
                    <a:pt x="677" y="78309"/>
                    <a:pt x="1730" y="81167"/>
                    <a:pt x="3235" y="83649"/>
                  </a:cubicBezTo>
                  <a:cubicBezTo>
                    <a:pt x="3611" y="84251"/>
                    <a:pt x="4062" y="84852"/>
                    <a:pt x="4438" y="85379"/>
                  </a:cubicBezTo>
                  <a:cubicBezTo>
                    <a:pt x="4646" y="85690"/>
                    <a:pt x="4961" y="85859"/>
                    <a:pt x="5310" y="85859"/>
                  </a:cubicBezTo>
                  <a:cubicBezTo>
                    <a:pt x="5466" y="85859"/>
                    <a:pt x="5629" y="85825"/>
                    <a:pt x="5792" y="85755"/>
                  </a:cubicBezTo>
                  <a:cubicBezTo>
                    <a:pt x="6243" y="85529"/>
                    <a:pt x="6394" y="84928"/>
                    <a:pt x="6093" y="84476"/>
                  </a:cubicBezTo>
                  <a:lnTo>
                    <a:pt x="6093" y="84476"/>
                  </a:lnTo>
                  <a:lnTo>
                    <a:pt x="6168" y="84552"/>
                  </a:lnTo>
                  <a:cubicBezTo>
                    <a:pt x="4438" y="82295"/>
                    <a:pt x="3159" y="79738"/>
                    <a:pt x="2483" y="76955"/>
                  </a:cubicBezTo>
                  <a:cubicBezTo>
                    <a:pt x="2182" y="75676"/>
                    <a:pt x="2031" y="74322"/>
                    <a:pt x="2031" y="72968"/>
                  </a:cubicBezTo>
                  <a:cubicBezTo>
                    <a:pt x="2031" y="71389"/>
                    <a:pt x="2182" y="69885"/>
                    <a:pt x="2407" y="68380"/>
                  </a:cubicBezTo>
                  <a:cubicBezTo>
                    <a:pt x="2708" y="65221"/>
                    <a:pt x="3159" y="62062"/>
                    <a:pt x="3836" y="58978"/>
                  </a:cubicBezTo>
                  <a:cubicBezTo>
                    <a:pt x="4513" y="55970"/>
                    <a:pt x="5341" y="53036"/>
                    <a:pt x="6394" y="50103"/>
                  </a:cubicBezTo>
                  <a:cubicBezTo>
                    <a:pt x="8349" y="44462"/>
                    <a:pt x="10681" y="38595"/>
                    <a:pt x="10756" y="32502"/>
                  </a:cubicBezTo>
                  <a:cubicBezTo>
                    <a:pt x="10681" y="29494"/>
                    <a:pt x="10305" y="26485"/>
                    <a:pt x="9778" y="23552"/>
                  </a:cubicBezTo>
                  <a:cubicBezTo>
                    <a:pt x="9252" y="20769"/>
                    <a:pt x="9252" y="17911"/>
                    <a:pt x="9778" y="15128"/>
                  </a:cubicBezTo>
                  <a:cubicBezTo>
                    <a:pt x="11057" y="10088"/>
                    <a:pt x="14592" y="5876"/>
                    <a:pt x="18654" y="2868"/>
                  </a:cubicBezTo>
                  <a:cubicBezTo>
                    <a:pt x="19180" y="2492"/>
                    <a:pt x="19707" y="2115"/>
                    <a:pt x="20233" y="1739"/>
                  </a:cubicBezTo>
                  <a:cubicBezTo>
                    <a:pt x="21113" y="1237"/>
                    <a:pt x="20576" y="0"/>
                    <a:pt x="19805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endParaRPr>
            </a:p>
          </p:txBody>
        </p:sp>
        <p:sp>
          <p:nvSpPr>
            <p:cNvPr id="338" name="Google Shape;338;p56"/>
            <p:cNvSpPr/>
            <p:nvPr/>
          </p:nvSpPr>
          <p:spPr>
            <a:xfrm>
              <a:off x="4593150" y="1717000"/>
              <a:ext cx="1713050" cy="244150"/>
            </a:xfrm>
            <a:custGeom>
              <a:avLst/>
              <a:gdLst/>
              <a:ahLst/>
              <a:cxnLst/>
              <a:rect l="l" t="t" r="r" b="b"/>
              <a:pathLst>
                <a:path w="68522" h="9766" extrusionOk="0">
                  <a:moveTo>
                    <a:pt x="67441" y="1"/>
                  </a:moveTo>
                  <a:cubicBezTo>
                    <a:pt x="67351" y="1"/>
                    <a:pt x="67260" y="13"/>
                    <a:pt x="67168" y="39"/>
                  </a:cubicBezTo>
                  <a:lnTo>
                    <a:pt x="67168" y="115"/>
                  </a:lnTo>
                  <a:cubicBezTo>
                    <a:pt x="62354" y="867"/>
                    <a:pt x="57465" y="1469"/>
                    <a:pt x="52651" y="2371"/>
                  </a:cubicBezTo>
                  <a:cubicBezTo>
                    <a:pt x="50169" y="2747"/>
                    <a:pt x="47838" y="3199"/>
                    <a:pt x="45431" y="3725"/>
                  </a:cubicBezTo>
                  <a:cubicBezTo>
                    <a:pt x="43024" y="4252"/>
                    <a:pt x="40617" y="4928"/>
                    <a:pt x="38210" y="5455"/>
                  </a:cubicBezTo>
                  <a:cubicBezTo>
                    <a:pt x="35803" y="5982"/>
                    <a:pt x="33471" y="6358"/>
                    <a:pt x="31065" y="6734"/>
                  </a:cubicBezTo>
                  <a:cubicBezTo>
                    <a:pt x="29861" y="6959"/>
                    <a:pt x="28658" y="7110"/>
                    <a:pt x="27379" y="7260"/>
                  </a:cubicBezTo>
                  <a:lnTo>
                    <a:pt x="26627" y="7411"/>
                  </a:lnTo>
                  <a:lnTo>
                    <a:pt x="26176" y="7411"/>
                  </a:lnTo>
                  <a:lnTo>
                    <a:pt x="24972" y="7486"/>
                  </a:lnTo>
                  <a:cubicBezTo>
                    <a:pt x="21998" y="7777"/>
                    <a:pt x="19024" y="7888"/>
                    <a:pt x="16051" y="7888"/>
                  </a:cubicBezTo>
                  <a:cubicBezTo>
                    <a:pt x="15188" y="7888"/>
                    <a:pt x="14326" y="7879"/>
                    <a:pt x="13464" y="7862"/>
                  </a:cubicBezTo>
                  <a:cubicBezTo>
                    <a:pt x="9703" y="7787"/>
                    <a:pt x="5943" y="7636"/>
                    <a:pt x="2107" y="7335"/>
                  </a:cubicBezTo>
                  <a:lnTo>
                    <a:pt x="903" y="7260"/>
                  </a:lnTo>
                  <a:cubicBezTo>
                    <a:pt x="452" y="7260"/>
                    <a:pt x="1" y="7636"/>
                    <a:pt x="1" y="8163"/>
                  </a:cubicBezTo>
                  <a:cubicBezTo>
                    <a:pt x="1" y="8689"/>
                    <a:pt x="452" y="9141"/>
                    <a:pt x="903" y="9141"/>
                  </a:cubicBezTo>
                  <a:cubicBezTo>
                    <a:pt x="4589" y="9366"/>
                    <a:pt x="8350" y="9592"/>
                    <a:pt x="12035" y="9667"/>
                  </a:cubicBezTo>
                  <a:cubicBezTo>
                    <a:pt x="13655" y="9729"/>
                    <a:pt x="15275" y="9766"/>
                    <a:pt x="16890" y="9766"/>
                  </a:cubicBezTo>
                  <a:cubicBezTo>
                    <a:pt x="19174" y="9766"/>
                    <a:pt x="21446" y="9693"/>
                    <a:pt x="23693" y="9517"/>
                  </a:cubicBezTo>
                  <a:cubicBezTo>
                    <a:pt x="25724" y="9366"/>
                    <a:pt x="27680" y="9065"/>
                    <a:pt x="29635" y="8764"/>
                  </a:cubicBezTo>
                  <a:cubicBezTo>
                    <a:pt x="32042" y="8464"/>
                    <a:pt x="34449" y="8088"/>
                    <a:pt x="36856" y="7561"/>
                  </a:cubicBezTo>
                  <a:cubicBezTo>
                    <a:pt x="39263" y="7110"/>
                    <a:pt x="41595" y="6508"/>
                    <a:pt x="44002" y="5906"/>
                  </a:cubicBezTo>
                  <a:cubicBezTo>
                    <a:pt x="46409" y="5380"/>
                    <a:pt x="48815" y="4853"/>
                    <a:pt x="51222" y="4402"/>
                  </a:cubicBezTo>
                  <a:cubicBezTo>
                    <a:pt x="56111" y="3575"/>
                    <a:pt x="61000" y="2822"/>
                    <a:pt x="65889" y="2146"/>
                  </a:cubicBezTo>
                  <a:lnTo>
                    <a:pt x="67694" y="1920"/>
                  </a:lnTo>
                  <a:cubicBezTo>
                    <a:pt x="68221" y="1769"/>
                    <a:pt x="68522" y="1243"/>
                    <a:pt x="68371" y="716"/>
                  </a:cubicBezTo>
                  <a:cubicBezTo>
                    <a:pt x="68247" y="282"/>
                    <a:pt x="67867" y="1"/>
                    <a:pt x="67441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endParaRPr>
            </a:p>
          </p:txBody>
        </p:sp>
        <p:sp>
          <p:nvSpPr>
            <p:cNvPr id="339" name="Google Shape;339;p56"/>
            <p:cNvSpPr/>
            <p:nvPr/>
          </p:nvSpPr>
          <p:spPr>
            <a:xfrm>
              <a:off x="3763900" y="2669300"/>
              <a:ext cx="2359900" cy="234700"/>
            </a:xfrm>
            <a:custGeom>
              <a:avLst/>
              <a:gdLst/>
              <a:ahLst/>
              <a:cxnLst/>
              <a:rect l="l" t="t" r="r" b="b"/>
              <a:pathLst>
                <a:path w="94396" h="9388" extrusionOk="0">
                  <a:moveTo>
                    <a:pt x="76992" y="1"/>
                  </a:moveTo>
                  <a:cubicBezTo>
                    <a:pt x="76701" y="1"/>
                    <a:pt x="76410" y="3"/>
                    <a:pt x="76119" y="6"/>
                  </a:cubicBezTo>
                  <a:cubicBezTo>
                    <a:pt x="73035" y="6"/>
                    <a:pt x="69951" y="307"/>
                    <a:pt x="66867" y="608"/>
                  </a:cubicBezTo>
                  <a:cubicBezTo>
                    <a:pt x="63633" y="909"/>
                    <a:pt x="60474" y="1285"/>
                    <a:pt x="57240" y="1736"/>
                  </a:cubicBezTo>
                  <a:cubicBezTo>
                    <a:pt x="54081" y="2188"/>
                    <a:pt x="50997" y="2789"/>
                    <a:pt x="47913" y="3466"/>
                  </a:cubicBezTo>
                  <a:cubicBezTo>
                    <a:pt x="45055" y="4219"/>
                    <a:pt x="42121" y="4895"/>
                    <a:pt x="39188" y="5497"/>
                  </a:cubicBezTo>
                  <a:cubicBezTo>
                    <a:pt x="33329" y="6783"/>
                    <a:pt x="27335" y="7458"/>
                    <a:pt x="21334" y="7458"/>
                  </a:cubicBezTo>
                  <a:cubicBezTo>
                    <a:pt x="21017" y="7458"/>
                    <a:pt x="20701" y="7457"/>
                    <a:pt x="20384" y="7453"/>
                  </a:cubicBezTo>
                  <a:cubicBezTo>
                    <a:pt x="14592" y="7453"/>
                    <a:pt x="8876" y="6400"/>
                    <a:pt x="3385" y="4369"/>
                  </a:cubicBezTo>
                  <a:cubicBezTo>
                    <a:pt x="2784" y="4143"/>
                    <a:pt x="2182" y="3842"/>
                    <a:pt x="1580" y="3617"/>
                  </a:cubicBezTo>
                  <a:cubicBezTo>
                    <a:pt x="1420" y="3510"/>
                    <a:pt x="1242" y="3460"/>
                    <a:pt x="1067" y="3460"/>
                  </a:cubicBezTo>
                  <a:cubicBezTo>
                    <a:pt x="750" y="3460"/>
                    <a:pt x="447" y="3626"/>
                    <a:pt x="302" y="3918"/>
                  </a:cubicBezTo>
                  <a:cubicBezTo>
                    <a:pt x="1" y="4369"/>
                    <a:pt x="151" y="4971"/>
                    <a:pt x="602" y="5196"/>
                  </a:cubicBezTo>
                  <a:cubicBezTo>
                    <a:pt x="5943" y="7528"/>
                    <a:pt x="11659" y="8882"/>
                    <a:pt x="17451" y="9258"/>
                  </a:cubicBezTo>
                  <a:cubicBezTo>
                    <a:pt x="18919" y="9344"/>
                    <a:pt x="20383" y="9387"/>
                    <a:pt x="21844" y="9387"/>
                  </a:cubicBezTo>
                  <a:cubicBezTo>
                    <a:pt x="26742" y="9387"/>
                    <a:pt x="31596" y="8906"/>
                    <a:pt x="36405" y="7979"/>
                  </a:cubicBezTo>
                  <a:cubicBezTo>
                    <a:pt x="42422" y="6851"/>
                    <a:pt x="48364" y="5121"/>
                    <a:pt x="54381" y="4068"/>
                  </a:cubicBezTo>
                  <a:cubicBezTo>
                    <a:pt x="60624" y="3015"/>
                    <a:pt x="66942" y="2338"/>
                    <a:pt x="73185" y="2037"/>
                  </a:cubicBezTo>
                  <a:cubicBezTo>
                    <a:pt x="74533" y="1969"/>
                    <a:pt x="75889" y="1928"/>
                    <a:pt x="77246" y="1928"/>
                  </a:cubicBezTo>
                  <a:cubicBezTo>
                    <a:pt x="81869" y="1928"/>
                    <a:pt x="86500" y="2406"/>
                    <a:pt x="90861" y="3918"/>
                  </a:cubicBezTo>
                  <a:cubicBezTo>
                    <a:pt x="91538" y="4143"/>
                    <a:pt x="92215" y="4369"/>
                    <a:pt x="92816" y="4670"/>
                  </a:cubicBezTo>
                  <a:cubicBezTo>
                    <a:pt x="92976" y="4776"/>
                    <a:pt x="93155" y="4826"/>
                    <a:pt x="93329" y="4826"/>
                  </a:cubicBezTo>
                  <a:cubicBezTo>
                    <a:pt x="93647" y="4826"/>
                    <a:pt x="93949" y="4660"/>
                    <a:pt x="94095" y="4369"/>
                  </a:cubicBezTo>
                  <a:cubicBezTo>
                    <a:pt x="94396" y="3918"/>
                    <a:pt x="94245" y="3316"/>
                    <a:pt x="93794" y="3090"/>
                  </a:cubicBezTo>
                  <a:cubicBezTo>
                    <a:pt x="88497" y="728"/>
                    <a:pt x="82724" y="1"/>
                    <a:pt x="76992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endParaRPr>
            </a:p>
          </p:txBody>
        </p:sp>
        <p:sp>
          <p:nvSpPr>
            <p:cNvPr id="340" name="Google Shape;340;p56"/>
            <p:cNvSpPr/>
            <p:nvPr/>
          </p:nvSpPr>
          <p:spPr>
            <a:xfrm>
              <a:off x="3105775" y="3417125"/>
              <a:ext cx="2372650" cy="928225"/>
            </a:xfrm>
            <a:custGeom>
              <a:avLst/>
              <a:gdLst/>
              <a:ahLst/>
              <a:cxnLst/>
              <a:rect l="l" t="t" r="r" b="b"/>
              <a:pathLst>
                <a:path w="94906" h="37129" extrusionOk="0">
                  <a:moveTo>
                    <a:pt x="1049" y="1"/>
                  </a:moveTo>
                  <a:cubicBezTo>
                    <a:pt x="896" y="1"/>
                    <a:pt x="742" y="35"/>
                    <a:pt x="602" y="104"/>
                  </a:cubicBezTo>
                  <a:cubicBezTo>
                    <a:pt x="151" y="405"/>
                    <a:pt x="0" y="932"/>
                    <a:pt x="226" y="1458"/>
                  </a:cubicBezTo>
                  <a:cubicBezTo>
                    <a:pt x="1429" y="3865"/>
                    <a:pt x="3310" y="5971"/>
                    <a:pt x="5717" y="7325"/>
                  </a:cubicBezTo>
                  <a:cubicBezTo>
                    <a:pt x="8124" y="8529"/>
                    <a:pt x="10681" y="9506"/>
                    <a:pt x="13389" y="10108"/>
                  </a:cubicBezTo>
                  <a:cubicBezTo>
                    <a:pt x="16247" y="10860"/>
                    <a:pt x="19030" y="11763"/>
                    <a:pt x="21813" y="12966"/>
                  </a:cubicBezTo>
                  <a:cubicBezTo>
                    <a:pt x="25047" y="14471"/>
                    <a:pt x="28206" y="16276"/>
                    <a:pt x="31215" y="18231"/>
                  </a:cubicBezTo>
                  <a:cubicBezTo>
                    <a:pt x="32794" y="19134"/>
                    <a:pt x="34299" y="20112"/>
                    <a:pt x="35953" y="21014"/>
                  </a:cubicBezTo>
                  <a:cubicBezTo>
                    <a:pt x="37533" y="21917"/>
                    <a:pt x="39037" y="22669"/>
                    <a:pt x="40541" y="23572"/>
                  </a:cubicBezTo>
                  <a:cubicBezTo>
                    <a:pt x="43625" y="25452"/>
                    <a:pt x="46559" y="27483"/>
                    <a:pt x="49642" y="29288"/>
                  </a:cubicBezTo>
                  <a:cubicBezTo>
                    <a:pt x="51147" y="30191"/>
                    <a:pt x="52726" y="31018"/>
                    <a:pt x="54381" y="31695"/>
                  </a:cubicBezTo>
                  <a:cubicBezTo>
                    <a:pt x="55961" y="32372"/>
                    <a:pt x="57615" y="32823"/>
                    <a:pt x="59345" y="33124"/>
                  </a:cubicBezTo>
                  <a:cubicBezTo>
                    <a:pt x="62805" y="33575"/>
                    <a:pt x="66415" y="33876"/>
                    <a:pt x="69951" y="33951"/>
                  </a:cubicBezTo>
                  <a:cubicBezTo>
                    <a:pt x="71605" y="34027"/>
                    <a:pt x="73335" y="34252"/>
                    <a:pt x="74990" y="34553"/>
                  </a:cubicBezTo>
                  <a:cubicBezTo>
                    <a:pt x="76795" y="34929"/>
                    <a:pt x="78525" y="35305"/>
                    <a:pt x="80330" y="35756"/>
                  </a:cubicBezTo>
                  <a:cubicBezTo>
                    <a:pt x="83261" y="36443"/>
                    <a:pt x="86244" y="37129"/>
                    <a:pt x="89279" y="37129"/>
                  </a:cubicBezTo>
                  <a:cubicBezTo>
                    <a:pt x="89904" y="37129"/>
                    <a:pt x="90532" y="37099"/>
                    <a:pt x="91161" y="37035"/>
                  </a:cubicBezTo>
                  <a:cubicBezTo>
                    <a:pt x="92064" y="36960"/>
                    <a:pt x="92891" y="36734"/>
                    <a:pt x="93794" y="36509"/>
                  </a:cubicBezTo>
                  <a:cubicBezTo>
                    <a:pt x="94905" y="36231"/>
                    <a:pt x="94541" y="34670"/>
                    <a:pt x="93531" y="34670"/>
                  </a:cubicBezTo>
                  <a:cubicBezTo>
                    <a:pt x="93447" y="34670"/>
                    <a:pt x="93359" y="34680"/>
                    <a:pt x="93267" y="34703"/>
                  </a:cubicBezTo>
                  <a:cubicBezTo>
                    <a:pt x="91929" y="35090"/>
                    <a:pt x="90568" y="35241"/>
                    <a:pt x="89206" y="35241"/>
                  </a:cubicBezTo>
                  <a:cubicBezTo>
                    <a:pt x="87123" y="35241"/>
                    <a:pt x="85039" y="34887"/>
                    <a:pt x="83038" y="34478"/>
                  </a:cubicBezTo>
                  <a:cubicBezTo>
                    <a:pt x="79503" y="33726"/>
                    <a:pt x="76043" y="32673"/>
                    <a:pt x="72433" y="32297"/>
                  </a:cubicBezTo>
                  <a:cubicBezTo>
                    <a:pt x="68973" y="31920"/>
                    <a:pt x="65513" y="31920"/>
                    <a:pt x="62128" y="31620"/>
                  </a:cubicBezTo>
                  <a:cubicBezTo>
                    <a:pt x="60398" y="31469"/>
                    <a:pt x="58744" y="31168"/>
                    <a:pt x="57164" y="30717"/>
                  </a:cubicBezTo>
                  <a:cubicBezTo>
                    <a:pt x="55584" y="30266"/>
                    <a:pt x="54005" y="29664"/>
                    <a:pt x="52501" y="28837"/>
                  </a:cubicBezTo>
                  <a:cubicBezTo>
                    <a:pt x="49417" y="27182"/>
                    <a:pt x="46483" y="25226"/>
                    <a:pt x="43550" y="23346"/>
                  </a:cubicBezTo>
                  <a:cubicBezTo>
                    <a:pt x="42046" y="22368"/>
                    <a:pt x="40541" y="21466"/>
                    <a:pt x="38962" y="20563"/>
                  </a:cubicBezTo>
                  <a:cubicBezTo>
                    <a:pt x="37458" y="19736"/>
                    <a:pt x="35878" y="18908"/>
                    <a:pt x="34374" y="18006"/>
                  </a:cubicBezTo>
                  <a:cubicBezTo>
                    <a:pt x="31365" y="16200"/>
                    <a:pt x="28432" y="14245"/>
                    <a:pt x="25273" y="12590"/>
                  </a:cubicBezTo>
                  <a:cubicBezTo>
                    <a:pt x="22415" y="11086"/>
                    <a:pt x="19481" y="9958"/>
                    <a:pt x="16397" y="9055"/>
                  </a:cubicBezTo>
                  <a:cubicBezTo>
                    <a:pt x="11659" y="7626"/>
                    <a:pt x="5867" y="6648"/>
                    <a:pt x="2934" y="2286"/>
                  </a:cubicBezTo>
                  <a:cubicBezTo>
                    <a:pt x="2482" y="1684"/>
                    <a:pt x="2182" y="1082"/>
                    <a:pt x="1881" y="480"/>
                  </a:cubicBezTo>
                  <a:cubicBezTo>
                    <a:pt x="1725" y="169"/>
                    <a:pt x="1390" y="1"/>
                    <a:pt x="1049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endParaRPr>
            </a:p>
          </p:txBody>
        </p:sp>
        <p:sp>
          <p:nvSpPr>
            <p:cNvPr id="341" name="Google Shape;341;p56"/>
            <p:cNvSpPr/>
            <p:nvPr/>
          </p:nvSpPr>
          <p:spPr>
            <a:xfrm>
              <a:off x="2628150" y="3884650"/>
              <a:ext cx="1285750" cy="1518375"/>
            </a:xfrm>
            <a:custGeom>
              <a:avLst/>
              <a:gdLst/>
              <a:ahLst/>
              <a:cxnLst/>
              <a:rect l="l" t="t" r="r" b="b"/>
              <a:pathLst>
                <a:path w="51430" h="60735" extrusionOk="0">
                  <a:moveTo>
                    <a:pt x="941" y="0"/>
                  </a:moveTo>
                  <a:cubicBezTo>
                    <a:pt x="471" y="0"/>
                    <a:pt x="1" y="320"/>
                    <a:pt x="1" y="959"/>
                  </a:cubicBezTo>
                  <a:cubicBezTo>
                    <a:pt x="151" y="5924"/>
                    <a:pt x="1279" y="10888"/>
                    <a:pt x="3310" y="15401"/>
                  </a:cubicBezTo>
                  <a:cubicBezTo>
                    <a:pt x="5416" y="19989"/>
                    <a:pt x="8049" y="24276"/>
                    <a:pt x="11208" y="28112"/>
                  </a:cubicBezTo>
                  <a:cubicBezTo>
                    <a:pt x="14592" y="32249"/>
                    <a:pt x="18278" y="36010"/>
                    <a:pt x="22340" y="39470"/>
                  </a:cubicBezTo>
                  <a:cubicBezTo>
                    <a:pt x="26401" y="43005"/>
                    <a:pt x="30613" y="46314"/>
                    <a:pt x="34675" y="49699"/>
                  </a:cubicBezTo>
                  <a:cubicBezTo>
                    <a:pt x="38812" y="53234"/>
                    <a:pt x="43249" y="56544"/>
                    <a:pt x="47838" y="59552"/>
                  </a:cubicBezTo>
                  <a:cubicBezTo>
                    <a:pt x="48364" y="59928"/>
                    <a:pt x="48966" y="60229"/>
                    <a:pt x="49568" y="60605"/>
                  </a:cubicBezTo>
                  <a:cubicBezTo>
                    <a:pt x="49725" y="60695"/>
                    <a:pt x="49881" y="60735"/>
                    <a:pt x="50029" y="60735"/>
                  </a:cubicBezTo>
                  <a:cubicBezTo>
                    <a:pt x="50866" y="60735"/>
                    <a:pt x="51429" y="59462"/>
                    <a:pt x="50470" y="58950"/>
                  </a:cubicBezTo>
                  <a:cubicBezTo>
                    <a:pt x="45882" y="56243"/>
                    <a:pt x="41520" y="53084"/>
                    <a:pt x="37458" y="49549"/>
                  </a:cubicBezTo>
                  <a:cubicBezTo>
                    <a:pt x="33396" y="46239"/>
                    <a:pt x="29184" y="42854"/>
                    <a:pt x="25123" y="39470"/>
                  </a:cubicBezTo>
                  <a:cubicBezTo>
                    <a:pt x="21136" y="36085"/>
                    <a:pt x="17375" y="32399"/>
                    <a:pt x="13840" y="28488"/>
                  </a:cubicBezTo>
                  <a:cubicBezTo>
                    <a:pt x="13088" y="27586"/>
                    <a:pt x="12186" y="26457"/>
                    <a:pt x="11509" y="25555"/>
                  </a:cubicBezTo>
                  <a:cubicBezTo>
                    <a:pt x="10832" y="24727"/>
                    <a:pt x="10080" y="23599"/>
                    <a:pt x="9403" y="22546"/>
                  </a:cubicBezTo>
                  <a:cubicBezTo>
                    <a:pt x="7974" y="20591"/>
                    <a:pt x="6770" y="18485"/>
                    <a:pt x="5717" y="16303"/>
                  </a:cubicBezTo>
                  <a:cubicBezTo>
                    <a:pt x="5416" y="15777"/>
                    <a:pt x="5191" y="15175"/>
                    <a:pt x="4890" y="14649"/>
                  </a:cubicBezTo>
                  <a:lnTo>
                    <a:pt x="4739" y="14273"/>
                  </a:lnTo>
                  <a:cubicBezTo>
                    <a:pt x="4739" y="14197"/>
                    <a:pt x="4664" y="14122"/>
                    <a:pt x="4664" y="14047"/>
                  </a:cubicBezTo>
                  <a:cubicBezTo>
                    <a:pt x="4589" y="13896"/>
                    <a:pt x="4438" y="13445"/>
                    <a:pt x="4288" y="13144"/>
                  </a:cubicBezTo>
                  <a:cubicBezTo>
                    <a:pt x="3912" y="12091"/>
                    <a:pt x="3461" y="10963"/>
                    <a:pt x="3160" y="9835"/>
                  </a:cubicBezTo>
                  <a:cubicBezTo>
                    <a:pt x="2859" y="8631"/>
                    <a:pt x="2558" y="7503"/>
                    <a:pt x="2332" y="6300"/>
                  </a:cubicBezTo>
                  <a:cubicBezTo>
                    <a:pt x="2257" y="5999"/>
                    <a:pt x="2257" y="5698"/>
                    <a:pt x="2182" y="5397"/>
                  </a:cubicBezTo>
                  <a:cubicBezTo>
                    <a:pt x="2182" y="5247"/>
                    <a:pt x="2182" y="5096"/>
                    <a:pt x="2107" y="5021"/>
                  </a:cubicBezTo>
                  <a:cubicBezTo>
                    <a:pt x="2107" y="4966"/>
                    <a:pt x="2107" y="4911"/>
                    <a:pt x="2107" y="4871"/>
                  </a:cubicBezTo>
                  <a:lnTo>
                    <a:pt x="2107" y="4645"/>
                  </a:lnTo>
                  <a:cubicBezTo>
                    <a:pt x="2032" y="4043"/>
                    <a:pt x="2032" y="3442"/>
                    <a:pt x="1956" y="2840"/>
                  </a:cubicBezTo>
                  <a:cubicBezTo>
                    <a:pt x="1881" y="2238"/>
                    <a:pt x="1881" y="1561"/>
                    <a:pt x="1881" y="959"/>
                  </a:cubicBezTo>
                  <a:cubicBezTo>
                    <a:pt x="1881" y="320"/>
                    <a:pt x="1411" y="0"/>
                    <a:pt x="941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endParaRPr>
            </a:p>
          </p:txBody>
        </p:sp>
      </p:grpSp>
      <p:sp>
        <p:nvSpPr>
          <p:cNvPr id="342" name="Google Shape;342;p56"/>
          <p:cNvSpPr txBox="1">
            <a:spLocks noGrp="1"/>
          </p:cNvSpPr>
          <p:nvPr>
            <p:ph type="title" hasCustomPrompt="1"/>
          </p:nvPr>
        </p:nvSpPr>
        <p:spPr>
          <a:xfrm>
            <a:off x="1590425" y="1388500"/>
            <a:ext cx="3403200" cy="14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8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3" name="Google Shape;343;p56"/>
          <p:cNvSpPr txBox="1">
            <a:spLocks noGrp="1"/>
          </p:cNvSpPr>
          <p:nvPr>
            <p:ph type="subTitle" idx="1"/>
          </p:nvPr>
        </p:nvSpPr>
        <p:spPr>
          <a:xfrm>
            <a:off x="4610100" y="3293050"/>
            <a:ext cx="3459600" cy="7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56"/>
          <p:cNvSpPr/>
          <p:nvPr/>
        </p:nvSpPr>
        <p:spPr>
          <a:xfrm rot="5635399">
            <a:off x="6093863" y="-692198"/>
            <a:ext cx="4660289" cy="3519819"/>
          </a:xfrm>
          <a:custGeom>
            <a:avLst/>
            <a:gdLst/>
            <a:ahLst/>
            <a:cxnLst/>
            <a:rect l="l" t="t" r="r" b="b"/>
            <a:pathLst>
              <a:path w="287264" h="169365" extrusionOk="0">
                <a:moveTo>
                  <a:pt x="81727" y="1"/>
                </a:moveTo>
                <a:cubicBezTo>
                  <a:pt x="75653" y="1"/>
                  <a:pt x="69583" y="573"/>
                  <a:pt x="63516" y="1927"/>
                </a:cubicBezTo>
                <a:cubicBezTo>
                  <a:pt x="58453" y="2979"/>
                  <a:pt x="53587" y="4820"/>
                  <a:pt x="49051" y="7318"/>
                </a:cubicBezTo>
                <a:cubicBezTo>
                  <a:pt x="42410" y="11132"/>
                  <a:pt x="37018" y="16852"/>
                  <a:pt x="32613" y="23098"/>
                </a:cubicBezTo>
                <a:cubicBezTo>
                  <a:pt x="26038" y="32435"/>
                  <a:pt x="21436" y="43021"/>
                  <a:pt x="17096" y="53606"/>
                </a:cubicBezTo>
                <a:cubicBezTo>
                  <a:pt x="8286" y="74909"/>
                  <a:pt x="1" y="97593"/>
                  <a:pt x="2960" y="120474"/>
                </a:cubicBezTo>
                <a:cubicBezTo>
                  <a:pt x="5853" y="143355"/>
                  <a:pt x="28800" y="158280"/>
                  <a:pt x="49971" y="167486"/>
                </a:cubicBezTo>
                <a:cubicBezTo>
                  <a:pt x="52995" y="168795"/>
                  <a:pt x="56158" y="169364"/>
                  <a:pt x="59363" y="169364"/>
                </a:cubicBezTo>
                <a:cubicBezTo>
                  <a:pt x="67585" y="169364"/>
                  <a:pt x="76078" y="165613"/>
                  <a:pt x="83175" y="160976"/>
                </a:cubicBezTo>
                <a:cubicBezTo>
                  <a:pt x="110132" y="143224"/>
                  <a:pt x="127951" y="112716"/>
                  <a:pt x="157341" y="99434"/>
                </a:cubicBezTo>
                <a:cubicBezTo>
                  <a:pt x="180156" y="89177"/>
                  <a:pt x="206325" y="90887"/>
                  <a:pt x="230915" y="86416"/>
                </a:cubicBezTo>
                <a:cubicBezTo>
                  <a:pt x="255506" y="81945"/>
                  <a:pt x="282069" y="66954"/>
                  <a:pt x="285028" y="42100"/>
                </a:cubicBezTo>
                <a:cubicBezTo>
                  <a:pt x="287263" y="23427"/>
                  <a:pt x="258793" y="11658"/>
                  <a:pt x="239989" y="11263"/>
                </a:cubicBezTo>
                <a:cubicBezTo>
                  <a:pt x="239370" y="11250"/>
                  <a:pt x="238751" y="11244"/>
                  <a:pt x="238132" y="11244"/>
                </a:cubicBezTo>
                <a:cubicBezTo>
                  <a:pt x="219967" y="11244"/>
                  <a:pt x="202089" y="16668"/>
                  <a:pt x="183904" y="17049"/>
                </a:cubicBezTo>
                <a:cubicBezTo>
                  <a:pt x="183315" y="17060"/>
                  <a:pt x="182726" y="17065"/>
                  <a:pt x="182137" y="17065"/>
                </a:cubicBezTo>
                <a:cubicBezTo>
                  <a:pt x="148201" y="17065"/>
                  <a:pt x="114896" y="1"/>
                  <a:pt x="81727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45" name="Google Shape;345;p56"/>
          <p:cNvSpPr/>
          <p:nvPr/>
        </p:nvSpPr>
        <p:spPr>
          <a:xfrm rot="-6714191">
            <a:off x="5531558" y="1017052"/>
            <a:ext cx="5002136" cy="1180628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7"/>
          <p:cNvSpPr txBox="1">
            <a:spLocks noGrp="1"/>
          </p:cNvSpPr>
          <p:nvPr>
            <p:ph type="body" idx="1"/>
          </p:nvPr>
        </p:nvSpPr>
        <p:spPr>
          <a:xfrm>
            <a:off x="360000" y="3858600"/>
            <a:ext cx="8424000" cy="6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3600">
                <a:solidFill>
                  <a:schemeClr val="accent1"/>
                </a:solidFill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sp>
        <p:nvSpPr>
          <p:cNvPr id="348" name="Google Shape;348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58"/>
          <p:cNvGrpSpPr/>
          <p:nvPr/>
        </p:nvGrpSpPr>
        <p:grpSpPr>
          <a:xfrm rot="5400000">
            <a:off x="-893539" y="-1209803"/>
            <a:ext cx="4206827" cy="4522214"/>
            <a:chOff x="-1141189" y="2008221"/>
            <a:chExt cx="4206827" cy="4522214"/>
          </a:xfrm>
        </p:grpSpPr>
        <p:sp>
          <p:nvSpPr>
            <p:cNvPr id="351" name="Google Shape;351;p58"/>
            <p:cNvSpPr/>
            <p:nvPr/>
          </p:nvSpPr>
          <p:spPr>
            <a:xfrm rot="-5798562">
              <a:off x="-1307705" y="3197903"/>
              <a:ext cx="3544936" cy="2677581"/>
            </a:xfrm>
            <a:custGeom>
              <a:avLst/>
              <a:gdLst/>
              <a:ahLst/>
              <a:cxnLst/>
              <a:rect l="l" t="t" r="r" b="b"/>
              <a:pathLst>
                <a:path w="287264" h="169365" extrusionOk="0">
                  <a:moveTo>
                    <a:pt x="81727" y="1"/>
                  </a:moveTo>
                  <a:cubicBezTo>
                    <a:pt x="75653" y="1"/>
                    <a:pt x="69583" y="573"/>
                    <a:pt x="63516" y="1927"/>
                  </a:cubicBezTo>
                  <a:cubicBezTo>
                    <a:pt x="58453" y="2979"/>
                    <a:pt x="53587" y="4820"/>
                    <a:pt x="49051" y="7318"/>
                  </a:cubicBezTo>
                  <a:cubicBezTo>
                    <a:pt x="42410" y="11132"/>
                    <a:pt x="37018" y="16852"/>
                    <a:pt x="32613" y="23098"/>
                  </a:cubicBezTo>
                  <a:cubicBezTo>
                    <a:pt x="26038" y="32435"/>
                    <a:pt x="21436" y="43021"/>
                    <a:pt x="17096" y="53606"/>
                  </a:cubicBezTo>
                  <a:cubicBezTo>
                    <a:pt x="8286" y="74909"/>
                    <a:pt x="1" y="97593"/>
                    <a:pt x="2960" y="120474"/>
                  </a:cubicBezTo>
                  <a:cubicBezTo>
                    <a:pt x="5853" y="143355"/>
                    <a:pt x="28800" y="158280"/>
                    <a:pt x="49971" y="167486"/>
                  </a:cubicBezTo>
                  <a:cubicBezTo>
                    <a:pt x="52995" y="168795"/>
                    <a:pt x="56158" y="169364"/>
                    <a:pt x="59363" y="169364"/>
                  </a:cubicBezTo>
                  <a:cubicBezTo>
                    <a:pt x="67585" y="169364"/>
                    <a:pt x="76078" y="165613"/>
                    <a:pt x="83175" y="160976"/>
                  </a:cubicBezTo>
                  <a:cubicBezTo>
                    <a:pt x="110132" y="143224"/>
                    <a:pt x="127951" y="112716"/>
                    <a:pt x="157341" y="99434"/>
                  </a:cubicBezTo>
                  <a:cubicBezTo>
                    <a:pt x="180156" y="89177"/>
                    <a:pt x="206325" y="90887"/>
                    <a:pt x="230915" y="86416"/>
                  </a:cubicBezTo>
                  <a:cubicBezTo>
                    <a:pt x="255506" y="81945"/>
                    <a:pt x="282069" y="66954"/>
                    <a:pt x="285028" y="42100"/>
                  </a:cubicBezTo>
                  <a:cubicBezTo>
                    <a:pt x="287263" y="23427"/>
                    <a:pt x="258793" y="11658"/>
                    <a:pt x="239989" y="11263"/>
                  </a:cubicBezTo>
                  <a:cubicBezTo>
                    <a:pt x="239370" y="11250"/>
                    <a:pt x="238751" y="11244"/>
                    <a:pt x="238132" y="11244"/>
                  </a:cubicBezTo>
                  <a:cubicBezTo>
                    <a:pt x="219967" y="11244"/>
                    <a:pt x="202089" y="16668"/>
                    <a:pt x="183904" y="17049"/>
                  </a:cubicBezTo>
                  <a:cubicBezTo>
                    <a:pt x="183315" y="17060"/>
                    <a:pt x="182726" y="17065"/>
                    <a:pt x="182137" y="17065"/>
                  </a:cubicBezTo>
                  <a:cubicBezTo>
                    <a:pt x="148201" y="17065"/>
                    <a:pt x="114896" y="1"/>
                    <a:pt x="817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52" name="Google Shape;352;p58"/>
            <p:cNvSpPr/>
            <p:nvPr/>
          </p:nvSpPr>
          <p:spPr>
            <a:xfrm rot="2900727" flipH="1">
              <a:off x="-1538899" y="3679001"/>
              <a:ext cx="5002247" cy="1180654"/>
            </a:xfrm>
            <a:custGeom>
              <a:avLst/>
              <a:gdLst/>
              <a:ahLst/>
              <a:cxnLst/>
              <a:rect l="l" t="t" r="r" b="b"/>
              <a:pathLst>
                <a:path w="245364" h="57912" extrusionOk="0">
                  <a:moveTo>
                    <a:pt x="0" y="57912"/>
                  </a:moveTo>
                  <a:cubicBezTo>
                    <a:pt x="11981" y="57912"/>
                    <a:pt x="22812" y="50316"/>
                    <a:pt x="33528" y="44958"/>
                  </a:cubicBezTo>
                  <a:cubicBezTo>
                    <a:pt x="49568" y="36938"/>
                    <a:pt x="67549" y="32704"/>
                    <a:pt x="85344" y="30480"/>
                  </a:cubicBezTo>
                  <a:cubicBezTo>
                    <a:pt x="97696" y="28936"/>
                    <a:pt x="110330" y="28174"/>
                    <a:pt x="122682" y="29718"/>
                  </a:cubicBezTo>
                  <a:cubicBezTo>
                    <a:pt x="140138" y="31900"/>
                    <a:pt x="157872" y="36965"/>
                    <a:pt x="175260" y="34290"/>
                  </a:cubicBezTo>
                  <a:cubicBezTo>
                    <a:pt x="200971" y="30334"/>
                    <a:pt x="226970" y="18394"/>
                    <a:pt x="245364" y="0"/>
                  </a:cubicBez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353" name="Google Shape;353;p58"/>
          <p:cNvSpPr txBox="1">
            <a:spLocks noGrp="1"/>
          </p:cNvSpPr>
          <p:nvPr>
            <p:ph type="title"/>
          </p:nvPr>
        </p:nvSpPr>
        <p:spPr>
          <a:xfrm>
            <a:off x="1578450" y="338038"/>
            <a:ext cx="6749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 SemiBold" panose="00000500000000000000"/>
              <a:buNone/>
              <a:defRPr sz="3000">
                <a:latin typeface="Poppins SemiBold" panose="00000500000000000000"/>
                <a:ea typeface="Poppins SemiBold" panose="00000500000000000000"/>
                <a:cs typeface="Poppins SemiBold" panose="00000500000000000000"/>
                <a:sym typeface="Poppins SemiBold" panose="00000500000000000000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 SemiBold" panose="00000500000000000000"/>
              <a:buNone/>
              <a:defRPr sz="3000">
                <a:latin typeface="Poppins SemiBold" panose="00000500000000000000"/>
                <a:ea typeface="Poppins SemiBold" panose="00000500000000000000"/>
                <a:cs typeface="Poppins SemiBold" panose="00000500000000000000"/>
                <a:sym typeface="Poppins SemiBold" panose="00000500000000000000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 SemiBold" panose="00000500000000000000"/>
              <a:buNone/>
              <a:defRPr sz="3000">
                <a:latin typeface="Poppins SemiBold" panose="00000500000000000000"/>
                <a:ea typeface="Poppins SemiBold" panose="00000500000000000000"/>
                <a:cs typeface="Poppins SemiBold" panose="00000500000000000000"/>
                <a:sym typeface="Poppins SemiBold" panose="00000500000000000000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 SemiBold" panose="00000500000000000000"/>
              <a:buNone/>
              <a:defRPr sz="3000">
                <a:latin typeface="Poppins SemiBold" panose="00000500000000000000"/>
                <a:ea typeface="Poppins SemiBold" panose="00000500000000000000"/>
                <a:cs typeface="Poppins SemiBold" panose="00000500000000000000"/>
                <a:sym typeface="Poppins SemiBold" panose="00000500000000000000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 SemiBold" panose="00000500000000000000"/>
              <a:buNone/>
              <a:defRPr sz="3000">
                <a:latin typeface="Poppins SemiBold" panose="00000500000000000000"/>
                <a:ea typeface="Poppins SemiBold" panose="00000500000000000000"/>
                <a:cs typeface="Poppins SemiBold" panose="00000500000000000000"/>
                <a:sym typeface="Poppins SemiBold" panose="00000500000000000000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 SemiBold" panose="00000500000000000000"/>
              <a:buNone/>
              <a:defRPr sz="3000">
                <a:latin typeface="Poppins SemiBold" panose="00000500000000000000"/>
                <a:ea typeface="Poppins SemiBold" panose="00000500000000000000"/>
                <a:cs typeface="Poppins SemiBold" panose="00000500000000000000"/>
                <a:sym typeface="Poppins SemiBold" panose="00000500000000000000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 SemiBold" panose="00000500000000000000"/>
              <a:buNone/>
              <a:defRPr sz="3000">
                <a:latin typeface="Poppins SemiBold" panose="00000500000000000000"/>
                <a:ea typeface="Poppins SemiBold" panose="00000500000000000000"/>
                <a:cs typeface="Poppins SemiBold" panose="00000500000000000000"/>
                <a:sym typeface="Poppins SemiBold" panose="00000500000000000000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 SemiBold" panose="00000500000000000000"/>
              <a:buNone/>
              <a:defRPr sz="3000">
                <a:latin typeface="Poppins SemiBold" panose="00000500000000000000"/>
                <a:ea typeface="Poppins SemiBold" panose="00000500000000000000"/>
                <a:cs typeface="Poppins SemiBold" panose="00000500000000000000"/>
                <a:sym typeface="Poppins SemiBold" panose="00000500000000000000"/>
              </a:defRPr>
            </a:lvl9pPr>
          </a:lstStyle>
          <a:p>
            <a:endParaRPr/>
          </a:p>
        </p:txBody>
      </p:sp>
      <p:sp>
        <p:nvSpPr>
          <p:cNvPr id="354" name="Google Shape;354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2">
  <p:cSld name="CUSTOM_3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9"/>
          <p:cNvSpPr txBox="1">
            <a:spLocks noGrp="1"/>
          </p:cNvSpPr>
          <p:nvPr>
            <p:ph type="title"/>
          </p:nvPr>
        </p:nvSpPr>
        <p:spPr>
          <a:xfrm>
            <a:off x="620025" y="326600"/>
            <a:ext cx="736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57" name="Google Shape;357;p59"/>
          <p:cNvSpPr txBox="1">
            <a:spLocks noGrp="1"/>
          </p:cNvSpPr>
          <p:nvPr>
            <p:ph type="title" idx="2"/>
          </p:nvPr>
        </p:nvSpPr>
        <p:spPr>
          <a:xfrm>
            <a:off x="872400" y="3220238"/>
            <a:ext cx="2012100" cy="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358" name="Google Shape;358;p59"/>
          <p:cNvSpPr txBox="1">
            <a:spLocks noGrp="1"/>
          </p:cNvSpPr>
          <p:nvPr>
            <p:ph type="subTitle" idx="1"/>
          </p:nvPr>
        </p:nvSpPr>
        <p:spPr>
          <a:xfrm>
            <a:off x="973576" y="3767950"/>
            <a:ext cx="2012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59"/>
          <p:cNvSpPr txBox="1">
            <a:spLocks noGrp="1"/>
          </p:cNvSpPr>
          <p:nvPr>
            <p:ph type="title" idx="3"/>
          </p:nvPr>
        </p:nvSpPr>
        <p:spPr>
          <a:xfrm>
            <a:off x="6393863" y="3220238"/>
            <a:ext cx="2012100" cy="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360" name="Google Shape;360;p59"/>
          <p:cNvSpPr txBox="1">
            <a:spLocks noGrp="1"/>
          </p:cNvSpPr>
          <p:nvPr>
            <p:ph type="subTitle" idx="4"/>
          </p:nvPr>
        </p:nvSpPr>
        <p:spPr>
          <a:xfrm>
            <a:off x="6393875" y="3570000"/>
            <a:ext cx="2012100" cy="10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59"/>
          <p:cNvSpPr txBox="1">
            <a:spLocks noGrp="1"/>
          </p:cNvSpPr>
          <p:nvPr>
            <p:ph type="title" idx="5"/>
          </p:nvPr>
        </p:nvSpPr>
        <p:spPr>
          <a:xfrm>
            <a:off x="3563550" y="3220238"/>
            <a:ext cx="2012100" cy="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362" name="Google Shape;362;p59"/>
          <p:cNvSpPr txBox="1">
            <a:spLocks noGrp="1"/>
          </p:cNvSpPr>
          <p:nvPr>
            <p:ph type="subTitle" idx="6"/>
          </p:nvPr>
        </p:nvSpPr>
        <p:spPr>
          <a:xfrm>
            <a:off x="3563625" y="3570000"/>
            <a:ext cx="2012100" cy="10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3">
  <p:cSld name="CUSTOM_5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0"/>
          <p:cNvSpPr txBox="1">
            <a:spLocks noGrp="1"/>
          </p:cNvSpPr>
          <p:nvPr>
            <p:ph type="title"/>
          </p:nvPr>
        </p:nvSpPr>
        <p:spPr>
          <a:xfrm>
            <a:off x="595350" y="341125"/>
            <a:ext cx="7648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65" name="Google Shape;365;p60"/>
          <p:cNvSpPr txBox="1">
            <a:spLocks noGrp="1"/>
          </p:cNvSpPr>
          <p:nvPr>
            <p:ph type="subTitle" idx="1"/>
          </p:nvPr>
        </p:nvSpPr>
        <p:spPr>
          <a:xfrm>
            <a:off x="595350" y="945625"/>
            <a:ext cx="6652200" cy="7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60"/>
          <p:cNvSpPr txBox="1">
            <a:spLocks noGrp="1"/>
          </p:cNvSpPr>
          <p:nvPr>
            <p:ph type="title" idx="2"/>
          </p:nvPr>
        </p:nvSpPr>
        <p:spPr>
          <a:xfrm>
            <a:off x="1260741" y="2095275"/>
            <a:ext cx="6816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67" name="Google Shape;367;p60"/>
          <p:cNvSpPr txBox="1">
            <a:spLocks noGrp="1"/>
          </p:cNvSpPr>
          <p:nvPr>
            <p:ph type="subTitle" idx="3"/>
          </p:nvPr>
        </p:nvSpPr>
        <p:spPr>
          <a:xfrm>
            <a:off x="1260741" y="2496750"/>
            <a:ext cx="153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60"/>
          <p:cNvSpPr/>
          <p:nvPr/>
        </p:nvSpPr>
        <p:spPr>
          <a:xfrm rot="6043774">
            <a:off x="2076357" y="3044216"/>
            <a:ext cx="2553490" cy="556397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69" name="Google Shape;369;p60"/>
          <p:cNvSpPr/>
          <p:nvPr/>
        </p:nvSpPr>
        <p:spPr>
          <a:xfrm rot="6043774">
            <a:off x="4676559" y="3044216"/>
            <a:ext cx="2553490" cy="556397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70" name="Google Shape;370;p60"/>
          <p:cNvSpPr txBox="1">
            <a:spLocks noGrp="1"/>
          </p:cNvSpPr>
          <p:nvPr>
            <p:ph type="title" idx="4"/>
          </p:nvPr>
        </p:nvSpPr>
        <p:spPr>
          <a:xfrm>
            <a:off x="3943841" y="2095275"/>
            <a:ext cx="6816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1" name="Google Shape;371;p60"/>
          <p:cNvSpPr txBox="1">
            <a:spLocks noGrp="1"/>
          </p:cNvSpPr>
          <p:nvPr>
            <p:ph type="subTitle" idx="5"/>
          </p:nvPr>
        </p:nvSpPr>
        <p:spPr>
          <a:xfrm>
            <a:off x="3943841" y="2496750"/>
            <a:ext cx="153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60"/>
          <p:cNvSpPr txBox="1">
            <a:spLocks noGrp="1"/>
          </p:cNvSpPr>
          <p:nvPr>
            <p:ph type="title" idx="6"/>
          </p:nvPr>
        </p:nvSpPr>
        <p:spPr>
          <a:xfrm>
            <a:off x="6647266" y="2095275"/>
            <a:ext cx="681600" cy="4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3" name="Google Shape;373;p60"/>
          <p:cNvSpPr txBox="1">
            <a:spLocks noGrp="1"/>
          </p:cNvSpPr>
          <p:nvPr>
            <p:ph type="subTitle" idx="7"/>
          </p:nvPr>
        </p:nvSpPr>
        <p:spPr>
          <a:xfrm>
            <a:off x="6647266" y="2496750"/>
            <a:ext cx="1530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74" name="Google Shape;374;p60"/>
          <p:cNvGrpSpPr/>
          <p:nvPr/>
        </p:nvGrpSpPr>
        <p:grpSpPr>
          <a:xfrm>
            <a:off x="-1120817" y="-449671"/>
            <a:ext cx="10825504" cy="6886834"/>
            <a:chOff x="-1120817" y="-449671"/>
            <a:chExt cx="10825504" cy="6886834"/>
          </a:xfrm>
        </p:grpSpPr>
        <p:sp>
          <p:nvSpPr>
            <p:cNvPr id="375" name="Google Shape;375;p60"/>
            <p:cNvSpPr/>
            <p:nvPr/>
          </p:nvSpPr>
          <p:spPr>
            <a:xfrm rot="-6282061">
              <a:off x="-997449" y="3373014"/>
              <a:ext cx="3002532" cy="2571482"/>
            </a:xfrm>
            <a:custGeom>
              <a:avLst/>
              <a:gdLst/>
              <a:ahLst/>
              <a:cxnLst/>
              <a:rect l="l" t="t" r="r" b="b"/>
              <a:pathLst>
                <a:path w="287264" h="169365" extrusionOk="0">
                  <a:moveTo>
                    <a:pt x="81727" y="1"/>
                  </a:moveTo>
                  <a:cubicBezTo>
                    <a:pt x="75653" y="1"/>
                    <a:pt x="69583" y="573"/>
                    <a:pt x="63516" y="1927"/>
                  </a:cubicBezTo>
                  <a:cubicBezTo>
                    <a:pt x="58453" y="2979"/>
                    <a:pt x="53587" y="4820"/>
                    <a:pt x="49051" y="7318"/>
                  </a:cubicBezTo>
                  <a:cubicBezTo>
                    <a:pt x="42410" y="11132"/>
                    <a:pt x="37018" y="16852"/>
                    <a:pt x="32613" y="23098"/>
                  </a:cubicBezTo>
                  <a:cubicBezTo>
                    <a:pt x="26038" y="32435"/>
                    <a:pt x="21436" y="43021"/>
                    <a:pt x="17096" y="53606"/>
                  </a:cubicBezTo>
                  <a:cubicBezTo>
                    <a:pt x="8286" y="74909"/>
                    <a:pt x="1" y="97593"/>
                    <a:pt x="2960" y="120474"/>
                  </a:cubicBezTo>
                  <a:cubicBezTo>
                    <a:pt x="5853" y="143355"/>
                    <a:pt x="28800" y="158280"/>
                    <a:pt x="49971" y="167486"/>
                  </a:cubicBezTo>
                  <a:cubicBezTo>
                    <a:pt x="52995" y="168795"/>
                    <a:pt x="56158" y="169364"/>
                    <a:pt x="59363" y="169364"/>
                  </a:cubicBezTo>
                  <a:cubicBezTo>
                    <a:pt x="67585" y="169364"/>
                    <a:pt x="76078" y="165613"/>
                    <a:pt x="83175" y="160976"/>
                  </a:cubicBezTo>
                  <a:cubicBezTo>
                    <a:pt x="110132" y="143224"/>
                    <a:pt x="127951" y="112716"/>
                    <a:pt x="157341" y="99434"/>
                  </a:cubicBezTo>
                  <a:cubicBezTo>
                    <a:pt x="180156" y="89177"/>
                    <a:pt x="206325" y="90887"/>
                    <a:pt x="230915" y="86416"/>
                  </a:cubicBezTo>
                  <a:cubicBezTo>
                    <a:pt x="255506" y="81945"/>
                    <a:pt x="282069" y="66954"/>
                    <a:pt x="285028" y="42100"/>
                  </a:cubicBezTo>
                  <a:cubicBezTo>
                    <a:pt x="287263" y="23427"/>
                    <a:pt x="258793" y="11658"/>
                    <a:pt x="239989" y="11263"/>
                  </a:cubicBezTo>
                  <a:cubicBezTo>
                    <a:pt x="239370" y="11250"/>
                    <a:pt x="238751" y="11244"/>
                    <a:pt x="238132" y="11244"/>
                  </a:cubicBezTo>
                  <a:cubicBezTo>
                    <a:pt x="219967" y="11244"/>
                    <a:pt x="202089" y="16668"/>
                    <a:pt x="183904" y="17049"/>
                  </a:cubicBezTo>
                  <a:cubicBezTo>
                    <a:pt x="183315" y="17060"/>
                    <a:pt x="182726" y="17065"/>
                    <a:pt x="182137" y="17065"/>
                  </a:cubicBezTo>
                  <a:cubicBezTo>
                    <a:pt x="148201" y="17065"/>
                    <a:pt x="114896" y="1"/>
                    <a:pt x="81727" y="1"/>
                  </a:cubicBezTo>
                  <a:close/>
                </a:path>
              </a:pathLst>
            </a:custGeom>
            <a:solidFill>
              <a:srgbClr val="9F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376" name="Google Shape;376;p60"/>
            <p:cNvGrpSpPr/>
            <p:nvPr/>
          </p:nvGrpSpPr>
          <p:grpSpPr>
            <a:xfrm rot="10116572">
              <a:off x="8284418" y="-333522"/>
              <a:ext cx="1305309" cy="1294361"/>
              <a:chOff x="1174625" y="279475"/>
              <a:chExt cx="5197400" cy="5180500"/>
            </a:xfrm>
          </p:grpSpPr>
          <p:sp>
            <p:nvSpPr>
              <p:cNvPr id="377" name="Google Shape;377;p60"/>
              <p:cNvSpPr/>
              <p:nvPr/>
            </p:nvSpPr>
            <p:spPr>
              <a:xfrm>
                <a:off x="1174625" y="279475"/>
                <a:ext cx="5188000" cy="5180500"/>
              </a:xfrm>
              <a:custGeom>
                <a:avLst/>
                <a:gdLst/>
                <a:ahLst/>
                <a:cxnLst/>
                <a:rect l="l" t="t" r="r" b="b"/>
                <a:pathLst>
                  <a:path w="207520" h="207220" fill="none" extrusionOk="0">
                    <a:moveTo>
                      <a:pt x="114704" y="3085"/>
                    </a:moveTo>
                    <a:cubicBezTo>
                      <a:pt x="114704" y="3085"/>
                      <a:pt x="102444" y="21588"/>
                      <a:pt x="98758" y="36706"/>
                    </a:cubicBezTo>
                    <a:cubicBezTo>
                      <a:pt x="96050" y="47988"/>
                      <a:pt x="93342" y="70402"/>
                      <a:pt x="102519" y="71230"/>
                    </a:cubicBezTo>
                    <a:cubicBezTo>
                      <a:pt x="111770" y="72057"/>
                      <a:pt x="115531" y="47612"/>
                      <a:pt x="115080" y="36405"/>
                    </a:cubicBezTo>
                    <a:cubicBezTo>
                      <a:pt x="114854" y="29560"/>
                      <a:pt x="112823" y="14893"/>
                      <a:pt x="116358" y="8876"/>
                    </a:cubicBezTo>
                    <a:cubicBezTo>
                      <a:pt x="119969" y="2859"/>
                      <a:pt x="127791" y="1"/>
                      <a:pt x="134636" y="302"/>
                    </a:cubicBezTo>
                    <a:cubicBezTo>
                      <a:pt x="141405" y="602"/>
                      <a:pt x="154342" y="2633"/>
                      <a:pt x="154342" y="2633"/>
                    </a:cubicBezTo>
                    <a:cubicBezTo>
                      <a:pt x="154342" y="2633"/>
                      <a:pt x="146520" y="13088"/>
                      <a:pt x="145015" y="20911"/>
                    </a:cubicBezTo>
                    <a:cubicBezTo>
                      <a:pt x="143812" y="27304"/>
                      <a:pt x="142383" y="40767"/>
                      <a:pt x="147798" y="40843"/>
                    </a:cubicBezTo>
                    <a:cubicBezTo>
                      <a:pt x="153289" y="40843"/>
                      <a:pt x="154267" y="27530"/>
                      <a:pt x="153966" y="18880"/>
                    </a:cubicBezTo>
                    <a:cubicBezTo>
                      <a:pt x="153665" y="10230"/>
                      <a:pt x="157501" y="3611"/>
                      <a:pt x="160359" y="3310"/>
                    </a:cubicBezTo>
                    <a:cubicBezTo>
                      <a:pt x="163217" y="3009"/>
                      <a:pt x="185556" y="11358"/>
                      <a:pt x="194131" y="13314"/>
                    </a:cubicBezTo>
                    <a:cubicBezTo>
                      <a:pt x="198493" y="14367"/>
                      <a:pt x="203157" y="14141"/>
                      <a:pt x="207444" y="12637"/>
                    </a:cubicBezTo>
                    <a:cubicBezTo>
                      <a:pt x="207444" y="12637"/>
                      <a:pt x="199095" y="31215"/>
                      <a:pt x="200073" y="34525"/>
                    </a:cubicBezTo>
                    <a:cubicBezTo>
                      <a:pt x="201051" y="37909"/>
                      <a:pt x="192175" y="32118"/>
                      <a:pt x="183601" y="34600"/>
                    </a:cubicBezTo>
                    <a:cubicBezTo>
                      <a:pt x="174951" y="37082"/>
                      <a:pt x="170513" y="39414"/>
                      <a:pt x="170137" y="41745"/>
                    </a:cubicBezTo>
                    <a:cubicBezTo>
                      <a:pt x="169836" y="44002"/>
                      <a:pt x="177207" y="46709"/>
                      <a:pt x="182473" y="46108"/>
                    </a:cubicBezTo>
                    <a:cubicBezTo>
                      <a:pt x="187738" y="45506"/>
                      <a:pt x="198343" y="43099"/>
                      <a:pt x="201878" y="40993"/>
                    </a:cubicBezTo>
                    <a:cubicBezTo>
                      <a:pt x="201878" y="40993"/>
                      <a:pt x="207519" y="63257"/>
                      <a:pt x="201953" y="79278"/>
                    </a:cubicBezTo>
                    <a:cubicBezTo>
                      <a:pt x="196387" y="95299"/>
                      <a:pt x="201953" y="92892"/>
                      <a:pt x="196989" y="107483"/>
                    </a:cubicBezTo>
                    <a:cubicBezTo>
                      <a:pt x="192100" y="122150"/>
                      <a:pt x="187888" y="131778"/>
                      <a:pt x="184127" y="134486"/>
                    </a:cubicBezTo>
                    <a:cubicBezTo>
                      <a:pt x="180367" y="137194"/>
                      <a:pt x="162691" y="136366"/>
                      <a:pt x="152236" y="132831"/>
                    </a:cubicBezTo>
                    <a:cubicBezTo>
                      <a:pt x="141781" y="129296"/>
                      <a:pt x="128468" y="121474"/>
                      <a:pt x="123278" y="123880"/>
                    </a:cubicBezTo>
                    <a:cubicBezTo>
                      <a:pt x="118690" y="125986"/>
                      <a:pt x="119593" y="128694"/>
                      <a:pt x="123052" y="132756"/>
                    </a:cubicBezTo>
                    <a:cubicBezTo>
                      <a:pt x="126663" y="136968"/>
                      <a:pt x="135613" y="144640"/>
                      <a:pt x="151634" y="145768"/>
                    </a:cubicBezTo>
                    <a:cubicBezTo>
                      <a:pt x="160811" y="146520"/>
                      <a:pt x="170062" y="145919"/>
                      <a:pt x="179088" y="144113"/>
                    </a:cubicBezTo>
                    <a:cubicBezTo>
                      <a:pt x="177358" y="149153"/>
                      <a:pt x="175026" y="154042"/>
                      <a:pt x="172168" y="158555"/>
                    </a:cubicBezTo>
                    <a:cubicBezTo>
                      <a:pt x="168708" y="164346"/>
                      <a:pt x="164421" y="169461"/>
                      <a:pt x="159381" y="173823"/>
                    </a:cubicBezTo>
                    <a:cubicBezTo>
                      <a:pt x="153816" y="178938"/>
                      <a:pt x="135990" y="180969"/>
                      <a:pt x="126437" y="175403"/>
                    </a:cubicBezTo>
                    <a:cubicBezTo>
                      <a:pt x="116885" y="169837"/>
                      <a:pt x="101691" y="158555"/>
                      <a:pt x="98758" y="155245"/>
                    </a:cubicBezTo>
                    <a:cubicBezTo>
                      <a:pt x="95825" y="151861"/>
                      <a:pt x="89130" y="146746"/>
                      <a:pt x="86799" y="148927"/>
                    </a:cubicBezTo>
                    <a:cubicBezTo>
                      <a:pt x="84467" y="151033"/>
                      <a:pt x="86423" y="154568"/>
                      <a:pt x="91989" y="160285"/>
                    </a:cubicBezTo>
                    <a:cubicBezTo>
                      <a:pt x="101767" y="170213"/>
                      <a:pt x="112372" y="178261"/>
                      <a:pt x="120570" y="180066"/>
                    </a:cubicBezTo>
                    <a:cubicBezTo>
                      <a:pt x="128694" y="181871"/>
                      <a:pt x="147347" y="185632"/>
                      <a:pt x="151183" y="185181"/>
                    </a:cubicBezTo>
                    <a:cubicBezTo>
                      <a:pt x="155019" y="184730"/>
                      <a:pt x="126738" y="203609"/>
                      <a:pt x="115004" y="205339"/>
                    </a:cubicBezTo>
                    <a:cubicBezTo>
                      <a:pt x="102368" y="207219"/>
                      <a:pt x="79503" y="205188"/>
                      <a:pt x="73260" y="203082"/>
                    </a:cubicBezTo>
                    <a:cubicBezTo>
                      <a:pt x="68446" y="201427"/>
                      <a:pt x="58066" y="192251"/>
                      <a:pt x="53102" y="187513"/>
                    </a:cubicBezTo>
                    <a:cubicBezTo>
                      <a:pt x="40917" y="175854"/>
                      <a:pt x="47085" y="162692"/>
                      <a:pt x="51222" y="151409"/>
                    </a:cubicBezTo>
                    <a:cubicBezTo>
                      <a:pt x="51974" y="139600"/>
                      <a:pt x="28056" y="155546"/>
                      <a:pt x="23167" y="151936"/>
                    </a:cubicBezTo>
                    <a:cubicBezTo>
                      <a:pt x="13539" y="144941"/>
                      <a:pt x="5416" y="127115"/>
                      <a:pt x="2934" y="110492"/>
                    </a:cubicBezTo>
                    <a:cubicBezTo>
                      <a:pt x="0" y="90410"/>
                      <a:pt x="10305" y="62279"/>
                      <a:pt x="27755" y="47010"/>
                    </a:cubicBezTo>
                    <a:lnTo>
                      <a:pt x="34900" y="41971"/>
                    </a:lnTo>
                    <a:cubicBezTo>
                      <a:pt x="34900" y="41971"/>
                      <a:pt x="31591" y="61978"/>
                      <a:pt x="35276" y="74539"/>
                    </a:cubicBezTo>
                    <a:cubicBezTo>
                      <a:pt x="39488" y="88529"/>
                      <a:pt x="47837" y="108687"/>
                      <a:pt x="54907" y="106506"/>
                    </a:cubicBezTo>
                    <a:cubicBezTo>
                      <a:pt x="60624" y="104701"/>
                      <a:pt x="49642" y="86498"/>
                      <a:pt x="46784" y="67845"/>
                    </a:cubicBezTo>
                    <a:cubicBezTo>
                      <a:pt x="43926" y="49192"/>
                      <a:pt x="41444" y="36706"/>
                      <a:pt x="45430" y="30764"/>
                    </a:cubicBezTo>
                    <a:cubicBezTo>
                      <a:pt x="49417" y="24747"/>
                      <a:pt x="57239" y="18353"/>
                      <a:pt x="71004" y="13013"/>
                    </a:cubicBezTo>
                    <a:cubicBezTo>
                      <a:pt x="84843" y="7673"/>
                      <a:pt x="114704" y="3085"/>
                      <a:pt x="114704" y="3085"/>
                    </a:cubicBezTo>
                    <a:close/>
                  </a:path>
                </a:pathLst>
              </a:custGeom>
              <a:noFill/>
              <a:ln w="38100" cap="rnd" cmpd="sng">
                <a:solidFill>
                  <a:srgbClr val="88ACB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78" name="Google Shape;378;p60"/>
              <p:cNvSpPr/>
              <p:nvPr/>
            </p:nvSpPr>
            <p:spPr>
              <a:xfrm>
                <a:off x="5183625" y="412825"/>
                <a:ext cx="349750" cy="967350"/>
              </a:xfrm>
              <a:custGeom>
                <a:avLst/>
                <a:gdLst/>
                <a:ahLst/>
                <a:cxnLst/>
                <a:rect l="l" t="t" r="r" b="b"/>
                <a:pathLst>
                  <a:path w="13990" h="38694" extrusionOk="0">
                    <a:moveTo>
                      <a:pt x="12875" y="1"/>
                    </a:moveTo>
                    <a:cubicBezTo>
                      <a:pt x="12557" y="1"/>
                      <a:pt x="12255" y="167"/>
                      <a:pt x="12109" y="458"/>
                    </a:cubicBezTo>
                    <a:cubicBezTo>
                      <a:pt x="9326" y="4896"/>
                      <a:pt x="6919" y="9635"/>
                      <a:pt x="5039" y="14448"/>
                    </a:cubicBezTo>
                    <a:cubicBezTo>
                      <a:pt x="3384" y="19337"/>
                      <a:pt x="2256" y="24377"/>
                      <a:pt x="1579" y="29491"/>
                    </a:cubicBezTo>
                    <a:cubicBezTo>
                      <a:pt x="1128" y="32199"/>
                      <a:pt x="751" y="34832"/>
                      <a:pt x="225" y="37464"/>
                    </a:cubicBezTo>
                    <a:cubicBezTo>
                      <a:pt x="1" y="38226"/>
                      <a:pt x="577" y="38694"/>
                      <a:pt x="1143" y="38694"/>
                    </a:cubicBezTo>
                    <a:cubicBezTo>
                      <a:pt x="1528" y="38694"/>
                      <a:pt x="1908" y="38478"/>
                      <a:pt x="2030" y="37991"/>
                    </a:cubicBezTo>
                    <a:lnTo>
                      <a:pt x="2030" y="38066"/>
                    </a:lnTo>
                    <a:cubicBezTo>
                      <a:pt x="3083" y="33177"/>
                      <a:pt x="3610" y="28213"/>
                      <a:pt x="4587" y="23324"/>
                    </a:cubicBezTo>
                    <a:cubicBezTo>
                      <a:pt x="5114" y="20842"/>
                      <a:pt x="5716" y="18360"/>
                      <a:pt x="6543" y="15953"/>
                    </a:cubicBezTo>
                    <a:cubicBezTo>
                      <a:pt x="7295" y="13621"/>
                      <a:pt x="8273" y="11440"/>
                      <a:pt x="9326" y="9259"/>
                    </a:cubicBezTo>
                    <a:cubicBezTo>
                      <a:pt x="10680" y="6626"/>
                      <a:pt x="12184" y="3993"/>
                      <a:pt x="13688" y="1436"/>
                    </a:cubicBezTo>
                    <a:cubicBezTo>
                      <a:pt x="13989" y="985"/>
                      <a:pt x="13839" y="383"/>
                      <a:pt x="13388" y="157"/>
                    </a:cubicBezTo>
                    <a:cubicBezTo>
                      <a:pt x="13228" y="51"/>
                      <a:pt x="13049" y="1"/>
                      <a:pt x="12875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79" name="Google Shape;379;p60"/>
              <p:cNvSpPr/>
              <p:nvPr/>
            </p:nvSpPr>
            <p:spPr>
              <a:xfrm>
                <a:off x="2391225" y="604250"/>
                <a:ext cx="3980800" cy="3435550"/>
              </a:xfrm>
              <a:custGeom>
                <a:avLst/>
                <a:gdLst/>
                <a:ahLst/>
                <a:cxnLst/>
                <a:rect l="l" t="t" r="r" b="b"/>
                <a:pathLst>
                  <a:path w="159232" h="137422" extrusionOk="0">
                    <a:moveTo>
                      <a:pt x="115907" y="25746"/>
                    </a:moveTo>
                    <a:cubicBezTo>
                      <a:pt x="115777" y="25894"/>
                      <a:pt x="115730" y="25947"/>
                      <a:pt x="115728" y="25947"/>
                    </a:cubicBezTo>
                    <a:cubicBezTo>
                      <a:pt x="115725" y="25947"/>
                      <a:pt x="115810" y="25844"/>
                      <a:pt x="115882" y="25761"/>
                    </a:cubicBezTo>
                    <a:lnTo>
                      <a:pt x="115882" y="25761"/>
                    </a:lnTo>
                    <a:lnTo>
                      <a:pt x="115848" y="25781"/>
                    </a:lnTo>
                    <a:lnTo>
                      <a:pt x="115848" y="25781"/>
                    </a:lnTo>
                    <a:cubicBezTo>
                      <a:pt x="115861" y="25772"/>
                      <a:pt x="115874" y="25764"/>
                      <a:pt x="115884" y="25759"/>
                    </a:cubicBezTo>
                    <a:lnTo>
                      <a:pt x="115884" y="25759"/>
                    </a:lnTo>
                    <a:cubicBezTo>
                      <a:pt x="115883" y="25759"/>
                      <a:pt x="115883" y="25760"/>
                      <a:pt x="115882" y="25761"/>
                    </a:cubicBezTo>
                    <a:lnTo>
                      <a:pt x="115882" y="25761"/>
                    </a:lnTo>
                    <a:lnTo>
                      <a:pt x="115907" y="25746"/>
                    </a:lnTo>
                    <a:close/>
                    <a:moveTo>
                      <a:pt x="156519" y="0"/>
                    </a:moveTo>
                    <a:cubicBezTo>
                      <a:pt x="156296" y="0"/>
                      <a:pt x="156070" y="31"/>
                      <a:pt x="155847" y="97"/>
                    </a:cubicBezTo>
                    <a:cubicBezTo>
                      <a:pt x="148852" y="1451"/>
                      <a:pt x="141781" y="2579"/>
                      <a:pt x="135313" y="5738"/>
                    </a:cubicBezTo>
                    <a:cubicBezTo>
                      <a:pt x="128920" y="8822"/>
                      <a:pt x="124407" y="14087"/>
                      <a:pt x="120345" y="19653"/>
                    </a:cubicBezTo>
                    <a:cubicBezTo>
                      <a:pt x="119367" y="21007"/>
                      <a:pt x="118389" y="22361"/>
                      <a:pt x="117412" y="23715"/>
                    </a:cubicBezTo>
                    <a:cubicBezTo>
                      <a:pt x="116938" y="24323"/>
                      <a:pt x="116526" y="24932"/>
                      <a:pt x="116065" y="25540"/>
                    </a:cubicBezTo>
                    <a:lnTo>
                      <a:pt x="116065" y="25540"/>
                    </a:lnTo>
                    <a:cubicBezTo>
                      <a:pt x="116089" y="25553"/>
                      <a:pt x="116047" y="25641"/>
                      <a:pt x="115907" y="25746"/>
                    </a:cubicBezTo>
                    <a:cubicBezTo>
                      <a:pt x="115950" y="25692"/>
                      <a:pt x="115970" y="25666"/>
                      <a:pt x="115974" y="25659"/>
                    </a:cubicBezTo>
                    <a:lnTo>
                      <a:pt x="115974" y="25659"/>
                    </a:lnTo>
                    <a:cubicBezTo>
                      <a:pt x="116005" y="25619"/>
                      <a:pt x="116035" y="25580"/>
                      <a:pt x="116065" y="25540"/>
                    </a:cubicBezTo>
                    <a:lnTo>
                      <a:pt x="116065" y="25540"/>
                    </a:lnTo>
                    <a:cubicBezTo>
                      <a:pt x="116063" y="25539"/>
                      <a:pt x="116061" y="25539"/>
                      <a:pt x="116058" y="25539"/>
                    </a:cubicBezTo>
                    <a:cubicBezTo>
                      <a:pt x="116025" y="25539"/>
                      <a:pt x="115935" y="25610"/>
                      <a:pt x="115814" y="25802"/>
                    </a:cubicBezTo>
                    <a:lnTo>
                      <a:pt x="115814" y="25802"/>
                    </a:lnTo>
                    <a:lnTo>
                      <a:pt x="115848" y="25781"/>
                    </a:lnTo>
                    <a:lnTo>
                      <a:pt x="115848" y="25781"/>
                    </a:lnTo>
                    <a:cubicBezTo>
                      <a:pt x="115834" y="25791"/>
                      <a:pt x="115819" y="25802"/>
                      <a:pt x="115806" y="25814"/>
                    </a:cubicBezTo>
                    <a:lnTo>
                      <a:pt x="115806" y="25814"/>
                    </a:lnTo>
                    <a:cubicBezTo>
                      <a:pt x="115808" y="25810"/>
                      <a:pt x="115811" y="25806"/>
                      <a:pt x="115814" y="25802"/>
                    </a:cubicBezTo>
                    <a:lnTo>
                      <a:pt x="115814" y="25802"/>
                    </a:lnTo>
                    <a:lnTo>
                      <a:pt x="115531" y="25971"/>
                    </a:lnTo>
                    <a:lnTo>
                      <a:pt x="114704" y="26573"/>
                    </a:lnTo>
                    <a:lnTo>
                      <a:pt x="112222" y="28077"/>
                    </a:lnTo>
                    <a:cubicBezTo>
                      <a:pt x="109740" y="29732"/>
                      <a:pt x="107333" y="31387"/>
                      <a:pt x="105001" y="33267"/>
                    </a:cubicBezTo>
                    <a:cubicBezTo>
                      <a:pt x="102143" y="35373"/>
                      <a:pt x="99510" y="37780"/>
                      <a:pt x="97104" y="40413"/>
                    </a:cubicBezTo>
                    <a:cubicBezTo>
                      <a:pt x="95073" y="42820"/>
                      <a:pt x="93343" y="45377"/>
                      <a:pt x="91763" y="48085"/>
                    </a:cubicBezTo>
                    <a:cubicBezTo>
                      <a:pt x="90936" y="49438"/>
                      <a:pt x="90108" y="50868"/>
                      <a:pt x="89206" y="52221"/>
                    </a:cubicBezTo>
                    <a:cubicBezTo>
                      <a:pt x="88755" y="52898"/>
                      <a:pt x="88303" y="53575"/>
                      <a:pt x="87777" y="54252"/>
                    </a:cubicBezTo>
                    <a:lnTo>
                      <a:pt x="87476" y="54628"/>
                    </a:lnTo>
                    <a:cubicBezTo>
                      <a:pt x="87476" y="54628"/>
                      <a:pt x="87200" y="55043"/>
                      <a:pt x="87188" y="55043"/>
                    </a:cubicBezTo>
                    <a:cubicBezTo>
                      <a:pt x="87184" y="55043"/>
                      <a:pt x="87201" y="55011"/>
                      <a:pt x="87250" y="54929"/>
                    </a:cubicBezTo>
                    <a:lnTo>
                      <a:pt x="87250" y="54929"/>
                    </a:lnTo>
                    <a:cubicBezTo>
                      <a:pt x="87025" y="55305"/>
                      <a:pt x="86724" y="55606"/>
                      <a:pt x="86498" y="55907"/>
                    </a:cubicBezTo>
                    <a:cubicBezTo>
                      <a:pt x="85370" y="57186"/>
                      <a:pt x="84242" y="58314"/>
                      <a:pt x="82963" y="59442"/>
                    </a:cubicBezTo>
                    <a:cubicBezTo>
                      <a:pt x="81835" y="60420"/>
                      <a:pt x="80631" y="61398"/>
                      <a:pt x="79353" y="62225"/>
                    </a:cubicBezTo>
                    <a:cubicBezTo>
                      <a:pt x="76495" y="64256"/>
                      <a:pt x="73636" y="66061"/>
                      <a:pt x="70853" y="68167"/>
                    </a:cubicBezTo>
                    <a:cubicBezTo>
                      <a:pt x="64836" y="72830"/>
                      <a:pt x="59947" y="78848"/>
                      <a:pt x="54682" y="84338"/>
                    </a:cubicBezTo>
                    <a:cubicBezTo>
                      <a:pt x="51974" y="87121"/>
                      <a:pt x="49041" y="89904"/>
                      <a:pt x="46258" y="92612"/>
                    </a:cubicBezTo>
                    <a:cubicBezTo>
                      <a:pt x="43475" y="95395"/>
                      <a:pt x="40692" y="98178"/>
                      <a:pt x="37834" y="100961"/>
                    </a:cubicBezTo>
                    <a:cubicBezTo>
                      <a:pt x="32268" y="106301"/>
                      <a:pt x="26401" y="111266"/>
                      <a:pt x="20610" y="116305"/>
                    </a:cubicBezTo>
                    <a:cubicBezTo>
                      <a:pt x="15194" y="121044"/>
                      <a:pt x="9929" y="125857"/>
                      <a:pt x="4363" y="130445"/>
                    </a:cubicBezTo>
                    <a:cubicBezTo>
                      <a:pt x="3235" y="131423"/>
                      <a:pt x="2107" y="132326"/>
                      <a:pt x="978" y="133228"/>
                    </a:cubicBezTo>
                    <a:cubicBezTo>
                      <a:pt x="1" y="134206"/>
                      <a:pt x="1" y="135786"/>
                      <a:pt x="978" y="136688"/>
                    </a:cubicBezTo>
                    <a:cubicBezTo>
                      <a:pt x="1467" y="137177"/>
                      <a:pt x="2088" y="137422"/>
                      <a:pt x="2708" y="137422"/>
                    </a:cubicBezTo>
                    <a:cubicBezTo>
                      <a:pt x="3329" y="137422"/>
                      <a:pt x="3949" y="137177"/>
                      <a:pt x="4438" y="136688"/>
                    </a:cubicBezTo>
                    <a:lnTo>
                      <a:pt x="4513" y="136764"/>
                    </a:lnTo>
                    <a:cubicBezTo>
                      <a:pt x="9779" y="132476"/>
                      <a:pt x="14893" y="128039"/>
                      <a:pt x="19933" y="123601"/>
                    </a:cubicBezTo>
                    <a:cubicBezTo>
                      <a:pt x="25574" y="118561"/>
                      <a:pt x="31365" y="113672"/>
                      <a:pt x="36931" y="108558"/>
                    </a:cubicBezTo>
                    <a:cubicBezTo>
                      <a:pt x="42723" y="103293"/>
                      <a:pt x="48138" y="97576"/>
                      <a:pt x="53855" y="92161"/>
                    </a:cubicBezTo>
                    <a:cubicBezTo>
                      <a:pt x="59496" y="86745"/>
                      <a:pt x="64385" y="80879"/>
                      <a:pt x="69876" y="75538"/>
                    </a:cubicBezTo>
                    <a:cubicBezTo>
                      <a:pt x="72282" y="73282"/>
                      <a:pt x="74915" y="71176"/>
                      <a:pt x="77698" y="69371"/>
                    </a:cubicBezTo>
                    <a:cubicBezTo>
                      <a:pt x="80481" y="67415"/>
                      <a:pt x="83414" y="65459"/>
                      <a:pt x="86047" y="63278"/>
                    </a:cubicBezTo>
                    <a:cubicBezTo>
                      <a:pt x="91237" y="58916"/>
                      <a:pt x="94321" y="53049"/>
                      <a:pt x="97931" y="47483"/>
                    </a:cubicBezTo>
                    <a:cubicBezTo>
                      <a:pt x="98307" y="46881"/>
                      <a:pt x="98683" y="46279"/>
                      <a:pt x="99134" y="45678"/>
                    </a:cubicBezTo>
                    <a:cubicBezTo>
                      <a:pt x="99285" y="45452"/>
                      <a:pt x="99510" y="45151"/>
                      <a:pt x="99736" y="44926"/>
                    </a:cubicBezTo>
                    <a:cubicBezTo>
                      <a:pt x="99801" y="44822"/>
                      <a:pt x="99832" y="44765"/>
                      <a:pt x="99842" y="44739"/>
                    </a:cubicBezTo>
                    <a:lnTo>
                      <a:pt x="99842" y="44739"/>
                    </a:lnTo>
                    <a:lnTo>
                      <a:pt x="100263" y="44249"/>
                    </a:lnTo>
                    <a:cubicBezTo>
                      <a:pt x="101391" y="42970"/>
                      <a:pt x="102594" y="41691"/>
                      <a:pt x="103948" y="40563"/>
                    </a:cubicBezTo>
                    <a:cubicBezTo>
                      <a:pt x="106280" y="38382"/>
                      <a:pt x="108837" y="36426"/>
                      <a:pt x="111470" y="34546"/>
                    </a:cubicBezTo>
                    <a:cubicBezTo>
                      <a:pt x="113275" y="33267"/>
                      <a:pt x="115155" y="32064"/>
                      <a:pt x="117036" y="30860"/>
                    </a:cubicBezTo>
                    <a:cubicBezTo>
                      <a:pt x="117562" y="30559"/>
                      <a:pt x="118089" y="30183"/>
                      <a:pt x="118615" y="29807"/>
                    </a:cubicBezTo>
                    <a:cubicBezTo>
                      <a:pt x="119518" y="29055"/>
                      <a:pt x="120270" y="28228"/>
                      <a:pt x="120872" y="27175"/>
                    </a:cubicBezTo>
                    <a:cubicBezTo>
                      <a:pt x="121925" y="25896"/>
                      <a:pt x="122827" y="24467"/>
                      <a:pt x="123805" y="23188"/>
                    </a:cubicBezTo>
                    <a:cubicBezTo>
                      <a:pt x="124331" y="22511"/>
                      <a:pt x="124783" y="21834"/>
                      <a:pt x="125309" y="21158"/>
                    </a:cubicBezTo>
                    <a:cubicBezTo>
                      <a:pt x="125836" y="20481"/>
                      <a:pt x="126061" y="20180"/>
                      <a:pt x="126588" y="19428"/>
                    </a:cubicBezTo>
                    <a:cubicBezTo>
                      <a:pt x="127641" y="18149"/>
                      <a:pt x="128694" y="16945"/>
                      <a:pt x="129897" y="15667"/>
                    </a:cubicBezTo>
                    <a:cubicBezTo>
                      <a:pt x="130424" y="15140"/>
                      <a:pt x="130950" y="14614"/>
                      <a:pt x="131552" y="14087"/>
                    </a:cubicBezTo>
                    <a:cubicBezTo>
                      <a:pt x="131853" y="13862"/>
                      <a:pt x="132079" y="13561"/>
                      <a:pt x="132379" y="13335"/>
                    </a:cubicBezTo>
                    <a:lnTo>
                      <a:pt x="132831" y="12959"/>
                    </a:lnTo>
                    <a:lnTo>
                      <a:pt x="133132" y="12733"/>
                    </a:lnTo>
                    <a:lnTo>
                      <a:pt x="133132" y="12733"/>
                    </a:lnTo>
                    <a:cubicBezTo>
                      <a:pt x="133153" y="12712"/>
                      <a:pt x="133178" y="12687"/>
                      <a:pt x="133207" y="12658"/>
                    </a:cubicBezTo>
                    <a:cubicBezTo>
                      <a:pt x="134561" y="11680"/>
                      <a:pt x="136065" y="10778"/>
                      <a:pt x="137569" y="10026"/>
                    </a:cubicBezTo>
                    <a:lnTo>
                      <a:pt x="138622" y="9574"/>
                    </a:lnTo>
                    <a:lnTo>
                      <a:pt x="139224" y="9273"/>
                    </a:lnTo>
                    <a:lnTo>
                      <a:pt x="139374" y="9198"/>
                    </a:lnTo>
                    <a:cubicBezTo>
                      <a:pt x="140202" y="8897"/>
                      <a:pt x="141029" y="8597"/>
                      <a:pt x="141932" y="8296"/>
                    </a:cubicBezTo>
                    <a:cubicBezTo>
                      <a:pt x="145241" y="7243"/>
                      <a:pt x="148626" y="6415"/>
                      <a:pt x="152011" y="5814"/>
                    </a:cubicBezTo>
                    <a:cubicBezTo>
                      <a:pt x="153741" y="5513"/>
                      <a:pt x="155471" y="5137"/>
                      <a:pt x="157125" y="4761"/>
                    </a:cubicBezTo>
                    <a:cubicBezTo>
                      <a:pt x="158479" y="4460"/>
                      <a:pt x="159231" y="3106"/>
                      <a:pt x="158855" y="1752"/>
                    </a:cubicBezTo>
                    <a:cubicBezTo>
                      <a:pt x="158545" y="697"/>
                      <a:pt x="157569" y="0"/>
                      <a:pt x="156519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80" name="Google Shape;380;p60"/>
              <p:cNvSpPr/>
              <p:nvPr/>
            </p:nvSpPr>
            <p:spPr>
              <a:xfrm>
                <a:off x="1697375" y="1379225"/>
                <a:ext cx="1121400" cy="2387325"/>
              </a:xfrm>
              <a:custGeom>
                <a:avLst/>
                <a:gdLst/>
                <a:ahLst/>
                <a:cxnLst/>
                <a:rect l="l" t="t" r="r" b="b"/>
                <a:pathLst>
                  <a:path w="44856" h="95493" extrusionOk="0">
                    <a:moveTo>
                      <a:pt x="12119" y="0"/>
                    </a:moveTo>
                    <a:cubicBezTo>
                      <a:pt x="11704" y="0"/>
                      <a:pt x="11267" y="284"/>
                      <a:pt x="11132" y="689"/>
                    </a:cubicBezTo>
                    <a:cubicBezTo>
                      <a:pt x="7898" y="8661"/>
                      <a:pt x="4062" y="16484"/>
                      <a:pt x="2332" y="24983"/>
                    </a:cubicBezTo>
                    <a:cubicBezTo>
                      <a:pt x="1429" y="29421"/>
                      <a:pt x="827" y="33859"/>
                      <a:pt x="527" y="38296"/>
                    </a:cubicBezTo>
                    <a:cubicBezTo>
                      <a:pt x="226" y="42659"/>
                      <a:pt x="75" y="47097"/>
                      <a:pt x="0" y="51534"/>
                    </a:cubicBezTo>
                    <a:cubicBezTo>
                      <a:pt x="0" y="55822"/>
                      <a:pt x="451" y="60109"/>
                      <a:pt x="1354" y="64246"/>
                    </a:cubicBezTo>
                    <a:cubicBezTo>
                      <a:pt x="1956" y="68082"/>
                      <a:pt x="3234" y="71692"/>
                      <a:pt x="5190" y="75001"/>
                    </a:cubicBezTo>
                    <a:cubicBezTo>
                      <a:pt x="7221" y="77935"/>
                      <a:pt x="9778" y="80567"/>
                      <a:pt x="12636" y="82749"/>
                    </a:cubicBezTo>
                    <a:cubicBezTo>
                      <a:pt x="15419" y="84779"/>
                      <a:pt x="18578" y="86359"/>
                      <a:pt x="21963" y="87337"/>
                    </a:cubicBezTo>
                    <a:cubicBezTo>
                      <a:pt x="28281" y="89217"/>
                      <a:pt x="35351" y="89819"/>
                      <a:pt x="40917" y="93730"/>
                    </a:cubicBezTo>
                    <a:cubicBezTo>
                      <a:pt x="41594" y="94181"/>
                      <a:pt x="42196" y="94633"/>
                      <a:pt x="42798" y="95234"/>
                    </a:cubicBezTo>
                    <a:cubicBezTo>
                      <a:pt x="42996" y="95416"/>
                      <a:pt x="43216" y="95493"/>
                      <a:pt x="43429" y="95493"/>
                    </a:cubicBezTo>
                    <a:cubicBezTo>
                      <a:pt x="44186" y="95493"/>
                      <a:pt x="44856" y="94526"/>
                      <a:pt x="44152" y="93881"/>
                    </a:cubicBezTo>
                    <a:lnTo>
                      <a:pt x="44076" y="93881"/>
                    </a:lnTo>
                    <a:cubicBezTo>
                      <a:pt x="38962" y="89217"/>
                      <a:pt x="32042" y="88014"/>
                      <a:pt x="25573" y="86359"/>
                    </a:cubicBezTo>
                    <a:cubicBezTo>
                      <a:pt x="22339" y="85682"/>
                      <a:pt x="19180" y="84479"/>
                      <a:pt x="16322" y="82974"/>
                    </a:cubicBezTo>
                    <a:cubicBezTo>
                      <a:pt x="13238" y="81169"/>
                      <a:pt x="10605" y="78837"/>
                      <a:pt x="8349" y="76130"/>
                    </a:cubicBezTo>
                    <a:cubicBezTo>
                      <a:pt x="7296" y="74851"/>
                      <a:pt x="6393" y="73422"/>
                      <a:pt x="5641" y="71918"/>
                    </a:cubicBezTo>
                    <a:cubicBezTo>
                      <a:pt x="4889" y="70263"/>
                      <a:pt x="4287" y="68533"/>
                      <a:pt x="3911" y="66803"/>
                    </a:cubicBezTo>
                    <a:cubicBezTo>
                      <a:pt x="2858" y="62666"/>
                      <a:pt x="2181" y="58529"/>
                      <a:pt x="2031" y="54317"/>
                    </a:cubicBezTo>
                    <a:cubicBezTo>
                      <a:pt x="1881" y="52211"/>
                      <a:pt x="2031" y="50105"/>
                      <a:pt x="2031" y="47999"/>
                    </a:cubicBezTo>
                    <a:cubicBezTo>
                      <a:pt x="2031" y="45893"/>
                      <a:pt x="2106" y="43561"/>
                      <a:pt x="2257" y="41380"/>
                    </a:cubicBezTo>
                    <a:cubicBezTo>
                      <a:pt x="2482" y="37018"/>
                      <a:pt x="2934" y="32655"/>
                      <a:pt x="3610" y="28368"/>
                    </a:cubicBezTo>
                    <a:cubicBezTo>
                      <a:pt x="4287" y="24156"/>
                      <a:pt x="5416" y="20019"/>
                      <a:pt x="6920" y="16033"/>
                    </a:cubicBezTo>
                    <a:cubicBezTo>
                      <a:pt x="8349" y="11971"/>
                      <a:pt x="10079" y="8060"/>
                      <a:pt x="11734" y="4073"/>
                    </a:cubicBezTo>
                    <a:cubicBezTo>
                      <a:pt x="12185" y="3171"/>
                      <a:pt x="12561" y="2193"/>
                      <a:pt x="12937" y="1215"/>
                    </a:cubicBezTo>
                    <a:cubicBezTo>
                      <a:pt x="13088" y="689"/>
                      <a:pt x="12787" y="162"/>
                      <a:pt x="12260" y="12"/>
                    </a:cubicBezTo>
                    <a:cubicBezTo>
                      <a:pt x="12214" y="4"/>
                      <a:pt x="12166" y="0"/>
                      <a:pt x="12119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81" name="Google Shape;381;p60"/>
              <p:cNvSpPr/>
              <p:nvPr/>
            </p:nvSpPr>
            <p:spPr>
              <a:xfrm>
                <a:off x="2714650" y="531000"/>
                <a:ext cx="723975" cy="2665950"/>
              </a:xfrm>
              <a:custGeom>
                <a:avLst/>
                <a:gdLst/>
                <a:ahLst/>
                <a:cxnLst/>
                <a:rect l="l" t="t" r="r" b="b"/>
                <a:pathLst>
                  <a:path w="28959" h="106638" extrusionOk="0">
                    <a:moveTo>
                      <a:pt x="11403" y="1"/>
                    </a:moveTo>
                    <a:cubicBezTo>
                      <a:pt x="11115" y="1"/>
                      <a:pt x="10819" y="138"/>
                      <a:pt x="10606" y="470"/>
                    </a:cubicBezTo>
                    <a:cubicBezTo>
                      <a:pt x="6544" y="7089"/>
                      <a:pt x="3611" y="14310"/>
                      <a:pt x="1806" y="21906"/>
                    </a:cubicBezTo>
                    <a:cubicBezTo>
                      <a:pt x="1" y="29653"/>
                      <a:pt x="151" y="37626"/>
                      <a:pt x="151" y="45449"/>
                    </a:cubicBezTo>
                    <a:cubicBezTo>
                      <a:pt x="151" y="52895"/>
                      <a:pt x="151" y="60868"/>
                      <a:pt x="3385" y="67788"/>
                    </a:cubicBezTo>
                    <a:cubicBezTo>
                      <a:pt x="4965" y="70871"/>
                      <a:pt x="6845" y="73805"/>
                      <a:pt x="8876" y="76588"/>
                    </a:cubicBezTo>
                    <a:cubicBezTo>
                      <a:pt x="9854" y="78017"/>
                      <a:pt x="10832" y="79371"/>
                      <a:pt x="11809" y="80800"/>
                    </a:cubicBezTo>
                    <a:cubicBezTo>
                      <a:pt x="12712" y="82229"/>
                      <a:pt x="13615" y="83733"/>
                      <a:pt x="14517" y="85162"/>
                    </a:cubicBezTo>
                    <a:cubicBezTo>
                      <a:pt x="18504" y="91255"/>
                      <a:pt x="23016" y="97046"/>
                      <a:pt x="26025" y="103665"/>
                    </a:cubicBezTo>
                    <a:cubicBezTo>
                      <a:pt x="26401" y="104418"/>
                      <a:pt x="26702" y="105170"/>
                      <a:pt x="27003" y="105922"/>
                    </a:cubicBezTo>
                    <a:cubicBezTo>
                      <a:pt x="27065" y="106357"/>
                      <a:pt x="27435" y="106637"/>
                      <a:pt x="27858" y="106637"/>
                    </a:cubicBezTo>
                    <a:cubicBezTo>
                      <a:pt x="27948" y="106637"/>
                      <a:pt x="28039" y="106625"/>
                      <a:pt x="28131" y="106599"/>
                    </a:cubicBezTo>
                    <a:cubicBezTo>
                      <a:pt x="28658" y="106448"/>
                      <a:pt x="28958" y="105922"/>
                      <a:pt x="28808" y="105471"/>
                    </a:cubicBezTo>
                    <a:lnTo>
                      <a:pt x="28883" y="105471"/>
                    </a:lnTo>
                    <a:cubicBezTo>
                      <a:pt x="26401" y="98701"/>
                      <a:pt x="22039" y="92834"/>
                      <a:pt x="18052" y="86892"/>
                    </a:cubicBezTo>
                    <a:cubicBezTo>
                      <a:pt x="16097" y="84034"/>
                      <a:pt x="14367" y="81101"/>
                      <a:pt x="12411" y="78167"/>
                    </a:cubicBezTo>
                    <a:cubicBezTo>
                      <a:pt x="10456" y="75309"/>
                      <a:pt x="8425" y="72601"/>
                      <a:pt x="6620" y="69668"/>
                    </a:cubicBezTo>
                    <a:cubicBezTo>
                      <a:pt x="5792" y="68239"/>
                      <a:pt x="5040" y="66810"/>
                      <a:pt x="4438" y="65230"/>
                    </a:cubicBezTo>
                    <a:cubicBezTo>
                      <a:pt x="3837" y="63576"/>
                      <a:pt x="3310" y="61846"/>
                      <a:pt x="3009" y="60116"/>
                    </a:cubicBezTo>
                    <a:cubicBezTo>
                      <a:pt x="2407" y="56280"/>
                      <a:pt x="2031" y="52444"/>
                      <a:pt x="2107" y="48533"/>
                    </a:cubicBezTo>
                    <a:cubicBezTo>
                      <a:pt x="2107" y="44697"/>
                      <a:pt x="2107" y="40861"/>
                      <a:pt x="2107" y="36949"/>
                    </a:cubicBezTo>
                    <a:cubicBezTo>
                      <a:pt x="2182" y="33038"/>
                      <a:pt x="2483" y="29127"/>
                      <a:pt x="3084" y="25291"/>
                    </a:cubicBezTo>
                    <a:cubicBezTo>
                      <a:pt x="3761" y="21530"/>
                      <a:pt x="4739" y="17769"/>
                      <a:pt x="6093" y="14234"/>
                    </a:cubicBezTo>
                    <a:cubicBezTo>
                      <a:pt x="7447" y="10624"/>
                      <a:pt x="9026" y="7164"/>
                      <a:pt x="10832" y="3855"/>
                    </a:cubicBezTo>
                    <a:cubicBezTo>
                      <a:pt x="11283" y="3027"/>
                      <a:pt x="11734" y="2200"/>
                      <a:pt x="12261" y="1372"/>
                    </a:cubicBezTo>
                    <a:cubicBezTo>
                      <a:pt x="12621" y="651"/>
                      <a:pt x="12029" y="1"/>
                      <a:pt x="11403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82" name="Google Shape;382;p60"/>
              <p:cNvSpPr/>
              <p:nvPr/>
            </p:nvSpPr>
            <p:spPr>
              <a:xfrm>
                <a:off x="4092975" y="294300"/>
                <a:ext cx="527825" cy="2146475"/>
              </a:xfrm>
              <a:custGeom>
                <a:avLst/>
                <a:gdLst/>
                <a:ahLst/>
                <a:cxnLst/>
                <a:rect l="l" t="t" r="r" b="b"/>
                <a:pathLst>
                  <a:path w="21113" h="85859" extrusionOk="0">
                    <a:moveTo>
                      <a:pt x="19805" y="0"/>
                    </a:moveTo>
                    <a:cubicBezTo>
                      <a:pt x="19653" y="0"/>
                      <a:pt x="19492" y="48"/>
                      <a:pt x="19331" y="160"/>
                    </a:cubicBezTo>
                    <a:cubicBezTo>
                      <a:pt x="14592" y="3018"/>
                      <a:pt x="10907" y="7230"/>
                      <a:pt x="8725" y="12270"/>
                    </a:cubicBezTo>
                    <a:cubicBezTo>
                      <a:pt x="7672" y="14977"/>
                      <a:pt x="7296" y="17911"/>
                      <a:pt x="7597" y="20769"/>
                    </a:cubicBezTo>
                    <a:cubicBezTo>
                      <a:pt x="7823" y="23778"/>
                      <a:pt x="8500" y="26711"/>
                      <a:pt x="8725" y="29720"/>
                    </a:cubicBezTo>
                    <a:cubicBezTo>
                      <a:pt x="9252" y="35887"/>
                      <a:pt x="7221" y="41829"/>
                      <a:pt x="5265" y="47621"/>
                    </a:cubicBezTo>
                    <a:cubicBezTo>
                      <a:pt x="4212" y="50479"/>
                      <a:pt x="3235" y="53412"/>
                      <a:pt x="2407" y="56421"/>
                    </a:cubicBezTo>
                    <a:cubicBezTo>
                      <a:pt x="1655" y="59655"/>
                      <a:pt x="1053" y="62890"/>
                      <a:pt x="677" y="66199"/>
                    </a:cubicBezTo>
                    <a:cubicBezTo>
                      <a:pt x="151" y="69208"/>
                      <a:pt x="0" y="72367"/>
                      <a:pt x="301" y="75450"/>
                    </a:cubicBezTo>
                    <a:cubicBezTo>
                      <a:pt x="677" y="78309"/>
                      <a:pt x="1730" y="81167"/>
                      <a:pt x="3235" y="83649"/>
                    </a:cubicBezTo>
                    <a:cubicBezTo>
                      <a:pt x="3611" y="84251"/>
                      <a:pt x="4062" y="84852"/>
                      <a:pt x="4438" y="85379"/>
                    </a:cubicBezTo>
                    <a:cubicBezTo>
                      <a:pt x="4646" y="85690"/>
                      <a:pt x="4961" y="85859"/>
                      <a:pt x="5310" y="85859"/>
                    </a:cubicBezTo>
                    <a:cubicBezTo>
                      <a:pt x="5466" y="85859"/>
                      <a:pt x="5629" y="85825"/>
                      <a:pt x="5792" y="85755"/>
                    </a:cubicBezTo>
                    <a:cubicBezTo>
                      <a:pt x="6243" y="85529"/>
                      <a:pt x="6394" y="84928"/>
                      <a:pt x="6093" y="84476"/>
                    </a:cubicBezTo>
                    <a:lnTo>
                      <a:pt x="6093" y="84476"/>
                    </a:lnTo>
                    <a:lnTo>
                      <a:pt x="6168" y="84552"/>
                    </a:lnTo>
                    <a:cubicBezTo>
                      <a:pt x="4438" y="82295"/>
                      <a:pt x="3159" y="79738"/>
                      <a:pt x="2483" y="76955"/>
                    </a:cubicBezTo>
                    <a:cubicBezTo>
                      <a:pt x="2182" y="75676"/>
                      <a:pt x="2031" y="74322"/>
                      <a:pt x="2031" y="72968"/>
                    </a:cubicBezTo>
                    <a:cubicBezTo>
                      <a:pt x="2031" y="71389"/>
                      <a:pt x="2182" y="69885"/>
                      <a:pt x="2407" y="68380"/>
                    </a:cubicBezTo>
                    <a:cubicBezTo>
                      <a:pt x="2708" y="65221"/>
                      <a:pt x="3159" y="62062"/>
                      <a:pt x="3836" y="58978"/>
                    </a:cubicBezTo>
                    <a:cubicBezTo>
                      <a:pt x="4513" y="55970"/>
                      <a:pt x="5341" y="53036"/>
                      <a:pt x="6394" y="50103"/>
                    </a:cubicBezTo>
                    <a:cubicBezTo>
                      <a:pt x="8349" y="44462"/>
                      <a:pt x="10681" y="38595"/>
                      <a:pt x="10756" y="32502"/>
                    </a:cubicBezTo>
                    <a:cubicBezTo>
                      <a:pt x="10681" y="29494"/>
                      <a:pt x="10305" y="26485"/>
                      <a:pt x="9778" y="23552"/>
                    </a:cubicBezTo>
                    <a:cubicBezTo>
                      <a:pt x="9252" y="20769"/>
                      <a:pt x="9252" y="17911"/>
                      <a:pt x="9778" y="15128"/>
                    </a:cubicBezTo>
                    <a:cubicBezTo>
                      <a:pt x="11057" y="10088"/>
                      <a:pt x="14592" y="5876"/>
                      <a:pt x="18654" y="2868"/>
                    </a:cubicBezTo>
                    <a:cubicBezTo>
                      <a:pt x="19180" y="2492"/>
                      <a:pt x="19707" y="2115"/>
                      <a:pt x="20233" y="1739"/>
                    </a:cubicBezTo>
                    <a:cubicBezTo>
                      <a:pt x="21113" y="1237"/>
                      <a:pt x="20576" y="0"/>
                      <a:pt x="19805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83" name="Google Shape;383;p60"/>
              <p:cNvSpPr/>
              <p:nvPr/>
            </p:nvSpPr>
            <p:spPr>
              <a:xfrm>
                <a:off x="4593150" y="1717000"/>
                <a:ext cx="1713050" cy="244150"/>
              </a:xfrm>
              <a:custGeom>
                <a:avLst/>
                <a:gdLst/>
                <a:ahLst/>
                <a:cxnLst/>
                <a:rect l="l" t="t" r="r" b="b"/>
                <a:pathLst>
                  <a:path w="68522" h="9766" extrusionOk="0">
                    <a:moveTo>
                      <a:pt x="67441" y="1"/>
                    </a:moveTo>
                    <a:cubicBezTo>
                      <a:pt x="67351" y="1"/>
                      <a:pt x="67260" y="13"/>
                      <a:pt x="67168" y="39"/>
                    </a:cubicBezTo>
                    <a:lnTo>
                      <a:pt x="67168" y="115"/>
                    </a:lnTo>
                    <a:cubicBezTo>
                      <a:pt x="62354" y="867"/>
                      <a:pt x="57465" y="1469"/>
                      <a:pt x="52651" y="2371"/>
                    </a:cubicBezTo>
                    <a:cubicBezTo>
                      <a:pt x="50169" y="2747"/>
                      <a:pt x="47838" y="3199"/>
                      <a:pt x="45431" y="3725"/>
                    </a:cubicBezTo>
                    <a:cubicBezTo>
                      <a:pt x="43024" y="4252"/>
                      <a:pt x="40617" y="4928"/>
                      <a:pt x="38210" y="5455"/>
                    </a:cubicBezTo>
                    <a:cubicBezTo>
                      <a:pt x="35803" y="5982"/>
                      <a:pt x="33471" y="6358"/>
                      <a:pt x="31065" y="6734"/>
                    </a:cubicBezTo>
                    <a:cubicBezTo>
                      <a:pt x="29861" y="6959"/>
                      <a:pt x="28658" y="7110"/>
                      <a:pt x="27379" y="7260"/>
                    </a:cubicBezTo>
                    <a:lnTo>
                      <a:pt x="26627" y="7411"/>
                    </a:lnTo>
                    <a:lnTo>
                      <a:pt x="26176" y="7411"/>
                    </a:lnTo>
                    <a:lnTo>
                      <a:pt x="24972" y="7486"/>
                    </a:lnTo>
                    <a:cubicBezTo>
                      <a:pt x="21998" y="7777"/>
                      <a:pt x="19024" y="7888"/>
                      <a:pt x="16051" y="7888"/>
                    </a:cubicBezTo>
                    <a:cubicBezTo>
                      <a:pt x="15188" y="7888"/>
                      <a:pt x="14326" y="7879"/>
                      <a:pt x="13464" y="7862"/>
                    </a:cubicBezTo>
                    <a:cubicBezTo>
                      <a:pt x="9703" y="7787"/>
                      <a:pt x="5943" y="7636"/>
                      <a:pt x="2107" y="7335"/>
                    </a:cubicBezTo>
                    <a:lnTo>
                      <a:pt x="903" y="7260"/>
                    </a:lnTo>
                    <a:cubicBezTo>
                      <a:pt x="452" y="7260"/>
                      <a:pt x="1" y="7636"/>
                      <a:pt x="1" y="8163"/>
                    </a:cubicBezTo>
                    <a:cubicBezTo>
                      <a:pt x="1" y="8689"/>
                      <a:pt x="452" y="9141"/>
                      <a:pt x="903" y="9141"/>
                    </a:cubicBezTo>
                    <a:cubicBezTo>
                      <a:pt x="4589" y="9366"/>
                      <a:pt x="8350" y="9592"/>
                      <a:pt x="12035" y="9667"/>
                    </a:cubicBezTo>
                    <a:cubicBezTo>
                      <a:pt x="13655" y="9729"/>
                      <a:pt x="15275" y="9766"/>
                      <a:pt x="16890" y="9766"/>
                    </a:cubicBezTo>
                    <a:cubicBezTo>
                      <a:pt x="19174" y="9766"/>
                      <a:pt x="21446" y="9693"/>
                      <a:pt x="23693" y="9517"/>
                    </a:cubicBezTo>
                    <a:cubicBezTo>
                      <a:pt x="25724" y="9366"/>
                      <a:pt x="27680" y="9065"/>
                      <a:pt x="29635" y="8764"/>
                    </a:cubicBezTo>
                    <a:cubicBezTo>
                      <a:pt x="32042" y="8464"/>
                      <a:pt x="34449" y="8088"/>
                      <a:pt x="36856" y="7561"/>
                    </a:cubicBezTo>
                    <a:cubicBezTo>
                      <a:pt x="39263" y="7110"/>
                      <a:pt x="41595" y="6508"/>
                      <a:pt x="44002" y="5906"/>
                    </a:cubicBezTo>
                    <a:cubicBezTo>
                      <a:pt x="46409" y="5380"/>
                      <a:pt x="48815" y="4853"/>
                      <a:pt x="51222" y="4402"/>
                    </a:cubicBezTo>
                    <a:cubicBezTo>
                      <a:pt x="56111" y="3575"/>
                      <a:pt x="61000" y="2822"/>
                      <a:pt x="65889" y="2146"/>
                    </a:cubicBezTo>
                    <a:lnTo>
                      <a:pt x="67694" y="1920"/>
                    </a:lnTo>
                    <a:cubicBezTo>
                      <a:pt x="68221" y="1769"/>
                      <a:pt x="68522" y="1243"/>
                      <a:pt x="68371" y="716"/>
                    </a:cubicBezTo>
                    <a:cubicBezTo>
                      <a:pt x="68247" y="282"/>
                      <a:pt x="67867" y="1"/>
                      <a:pt x="67441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84" name="Google Shape;384;p60"/>
              <p:cNvSpPr/>
              <p:nvPr/>
            </p:nvSpPr>
            <p:spPr>
              <a:xfrm>
                <a:off x="3763900" y="2669300"/>
                <a:ext cx="2359900" cy="234700"/>
              </a:xfrm>
              <a:custGeom>
                <a:avLst/>
                <a:gdLst/>
                <a:ahLst/>
                <a:cxnLst/>
                <a:rect l="l" t="t" r="r" b="b"/>
                <a:pathLst>
                  <a:path w="94396" h="9388" extrusionOk="0">
                    <a:moveTo>
                      <a:pt x="76992" y="1"/>
                    </a:moveTo>
                    <a:cubicBezTo>
                      <a:pt x="76701" y="1"/>
                      <a:pt x="76410" y="3"/>
                      <a:pt x="76119" y="6"/>
                    </a:cubicBezTo>
                    <a:cubicBezTo>
                      <a:pt x="73035" y="6"/>
                      <a:pt x="69951" y="307"/>
                      <a:pt x="66867" y="608"/>
                    </a:cubicBezTo>
                    <a:cubicBezTo>
                      <a:pt x="63633" y="909"/>
                      <a:pt x="60474" y="1285"/>
                      <a:pt x="57240" y="1736"/>
                    </a:cubicBezTo>
                    <a:cubicBezTo>
                      <a:pt x="54081" y="2188"/>
                      <a:pt x="50997" y="2789"/>
                      <a:pt x="47913" y="3466"/>
                    </a:cubicBezTo>
                    <a:cubicBezTo>
                      <a:pt x="45055" y="4219"/>
                      <a:pt x="42121" y="4895"/>
                      <a:pt x="39188" y="5497"/>
                    </a:cubicBezTo>
                    <a:cubicBezTo>
                      <a:pt x="33329" y="6783"/>
                      <a:pt x="27335" y="7458"/>
                      <a:pt x="21334" y="7458"/>
                    </a:cubicBezTo>
                    <a:cubicBezTo>
                      <a:pt x="21017" y="7458"/>
                      <a:pt x="20701" y="7457"/>
                      <a:pt x="20384" y="7453"/>
                    </a:cubicBezTo>
                    <a:cubicBezTo>
                      <a:pt x="14592" y="7453"/>
                      <a:pt x="8876" y="6400"/>
                      <a:pt x="3385" y="4369"/>
                    </a:cubicBezTo>
                    <a:cubicBezTo>
                      <a:pt x="2784" y="4143"/>
                      <a:pt x="2182" y="3842"/>
                      <a:pt x="1580" y="3617"/>
                    </a:cubicBezTo>
                    <a:cubicBezTo>
                      <a:pt x="1420" y="3510"/>
                      <a:pt x="1242" y="3460"/>
                      <a:pt x="1067" y="3460"/>
                    </a:cubicBezTo>
                    <a:cubicBezTo>
                      <a:pt x="750" y="3460"/>
                      <a:pt x="447" y="3626"/>
                      <a:pt x="302" y="3918"/>
                    </a:cubicBezTo>
                    <a:cubicBezTo>
                      <a:pt x="1" y="4369"/>
                      <a:pt x="151" y="4971"/>
                      <a:pt x="602" y="5196"/>
                    </a:cubicBezTo>
                    <a:cubicBezTo>
                      <a:pt x="5943" y="7528"/>
                      <a:pt x="11659" y="8882"/>
                      <a:pt x="17451" y="9258"/>
                    </a:cubicBezTo>
                    <a:cubicBezTo>
                      <a:pt x="18919" y="9344"/>
                      <a:pt x="20383" y="9387"/>
                      <a:pt x="21844" y="9387"/>
                    </a:cubicBezTo>
                    <a:cubicBezTo>
                      <a:pt x="26742" y="9387"/>
                      <a:pt x="31596" y="8906"/>
                      <a:pt x="36405" y="7979"/>
                    </a:cubicBezTo>
                    <a:cubicBezTo>
                      <a:pt x="42422" y="6851"/>
                      <a:pt x="48364" y="5121"/>
                      <a:pt x="54381" y="4068"/>
                    </a:cubicBezTo>
                    <a:cubicBezTo>
                      <a:pt x="60624" y="3015"/>
                      <a:pt x="66942" y="2338"/>
                      <a:pt x="73185" y="2037"/>
                    </a:cubicBezTo>
                    <a:cubicBezTo>
                      <a:pt x="74533" y="1969"/>
                      <a:pt x="75889" y="1928"/>
                      <a:pt x="77246" y="1928"/>
                    </a:cubicBezTo>
                    <a:cubicBezTo>
                      <a:pt x="81869" y="1928"/>
                      <a:pt x="86500" y="2406"/>
                      <a:pt x="90861" y="3918"/>
                    </a:cubicBezTo>
                    <a:cubicBezTo>
                      <a:pt x="91538" y="4143"/>
                      <a:pt x="92215" y="4369"/>
                      <a:pt x="92816" y="4670"/>
                    </a:cubicBezTo>
                    <a:cubicBezTo>
                      <a:pt x="92976" y="4776"/>
                      <a:pt x="93155" y="4826"/>
                      <a:pt x="93329" y="4826"/>
                    </a:cubicBezTo>
                    <a:cubicBezTo>
                      <a:pt x="93647" y="4826"/>
                      <a:pt x="93949" y="4660"/>
                      <a:pt x="94095" y="4369"/>
                    </a:cubicBezTo>
                    <a:cubicBezTo>
                      <a:pt x="94396" y="3918"/>
                      <a:pt x="94245" y="3316"/>
                      <a:pt x="93794" y="3090"/>
                    </a:cubicBezTo>
                    <a:cubicBezTo>
                      <a:pt x="88497" y="728"/>
                      <a:pt x="82724" y="1"/>
                      <a:pt x="76992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85" name="Google Shape;385;p60"/>
              <p:cNvSpPr/>
              <p:nvPr/>
            </p:nvSpPr>
            <p:spPr>
              <a:xfrm>
                <a:off x="3105775" y="3417125"/>
                <a:ext cx="2372650" cy="928225"/>
              </a:xfrm>
              <a:custGeom>
                <a:avLst/>
                <a:gdLst/>
                <a:ahLst/>
                <a:cxnLst/>
                <a:rect l="l" t="t" r="r" b="b"/>
                <a:pathLst>
                  <a:path w="94906" h="37129" extrusionOk="0">
                    <a:moveTo>
                      <a:pt x="1049" y="1"/>
                    </a:moveTo>
                    <a:cubicBezTo>
                      <a:pt x="896" y="1"/>
                      <a:pt x="742" y="35"/>
                      <a:pt x="602" y="104"/>
                    </a:cubicBezTo>
                    <a:cubicBezTo>
                      <a:pt x="151" y="405"/>
                      <a:pt x="0" y="932"/>
                      <a:pt x="226" y="1458"/>
                    </a:cubicBezTo>
                    <a:cubicBezTo>
                      <a:pt x="1429" y="3865"/>
                      <a:pt x="3310" y="5971"/>
                      <a:pt x="5717" y="7325"/>
                    </a:cubicBezTo>
                    <a:cubicBezTo>
                      <a:pt x="8124" y="8529"/>
                      <a:pt x="10681" y="9506"/>
                      <a:pt x="13389" y="10108"/>
                    </a:cubicBezTo>
                    <a:cubicBezTo>
                      <a:pt x="16247" y="10860"/>
                      <a:pt x="19030" y="11763"/>
                      <a:pt x="21813" y="12966"/>
                    </a:cubicBezTo>
                    <a:cubicBezTo>
                      <a:pt x="25047" y="14471"/>
                      <a:pt x="28206" y="16276"/>
                      <a:pt x="31215" y="18231"/>
                    </a:cubicBezTo>
                    <a:cubicBezTo>
                      <a:pt x="32794" y="19134"/>
                      <a:pt x="34299" y="20112"/>
                      <a:pt x="35953" y="21014"/>
                    </a:cubicBezTo>
                    <a:cubicBezTo>
                      <a:pt x="37533" y="21917"/>
                      <a:pt x="39037" y="22669"/>
                      <a:pt x="40541" y="23572"/>
                    </a:cubicBezTo>
                    <a:cubicBezTo>
                      <a:pt x="43625" y="25452"/>
                      <a:pt x="46559" y="27483"/>
                      <a:pt x="49642" y="29288"/>
                    </a:cubicBezTo>
                    <a:cubicBezTo>
                      <a:pt x="51147" y="30191"/>
                      <a:pt x="52726" y="31018"/>
                      <a:pt x="54381" y="31695"/>
                    </a:cubicBezTo>
                    <a:cubicBezTo>
                      <a:pt x="55961" y="32372"/>
                      <a:pt x="57615" y="32823"/>
                      <a:pt x="59345" y="33124"/>
                    </a:cubicBezTo>
                    <a:cubicBezTo>
                      <a:pt x="62805" y="33575"/>
                      <a:pt x="66415" y="33876"/>
                      <a:pt x="69951" y="33951"/>
                    </a:cubicBezTo>
                    <a:cubicBezTo>
                      <a:pt x="71605" y="34027"/>
                      <a:pt x="73335" y="34252"/>
                      <a:pt x="74990" y="34553"/>
                    </a:cubicBezTo>
                    <a:cubicBezTo>
                      <a:pt x="76795" y="34929"/>
                      <a:pt x="78525" y="35305"/>
                      <a:pt x="80330" y="35756"/>
                    </a:cubicBezTo>
                    <a:cubicBezTo>
                      <a:pt x="83261" y="36443"/>
                      <a:pt x="86244" y="37129"/>
                      <a:pt x="89279" y="37129"/>
                    </a:cubicBezTo>
                    <a:cubicBezTo>
                      <a:pt x="89904" y="37129"/>
                      <a:pt x="90532" y="37099"/>
                      <a:pt x="91161" y="37035"/>
                    </a:cubicBezTo>
                    <a:cubicBezTo>
                      <a:pt x="92064" y="36960"/>
                      <a:pt x="92891" y="36734"/>
                      <a:pt x="93794" y="36509"/>
                    </a:cubicBezTo>
                    <a:cubicBezTo>
                      <a:pt x="94905" y="36231"/>
                      <a:pt x="94541" y="34670"/>
                      <a:pt x="93531" y="34670"/>
                    </a:cubicBezTo>
                    <a:cubicBezTo>
                      <a:pt x="93447" y="34670"/>
                      <a:pt x="93359" y="34680"/>
                      <a:pt x="93267" y="34703"/>
                    </a:cubicBezTo>
                    <a:cubicBezTo>
                      <a:pt x="91929" y="35090"/>
                      <a:pt x="90568" y="35241"/>
                      <a:pt x="89206" y="35241"/>
                    </a:cubicBezTo>
                    <a:cubicBezTo>
                      <a:pt x="87123" y="35241"/>
                      <a:pt x="85039" y="34887"/>
                      <a:pt x="83038" y="34478"/>
                    </a:cubicBezTo>
                    <a:cubicBezTo>
                      <a:pt x="79503" y="33726"/>
                      <a:pt x="76043" y="32673"/>
                      <a:pt x="72433" y="32297"/>
                    </a:cubicBezTo>
                    <a:cubicBezTo>
                      <a:pt x="68973" y="31920"/>
                      <a:pt x="65513" y="31920"/>
                      <a:pt x="62128" y="31620"/>
                    </a:cubicBezTo>
                    <a:cubicBezTo>
                      <a:pt x="60398" y="31469"/>
                      <a:pt x="58744" y="31168"/>
                      <a:pt x="57164" y="30717"/>
                    </a:cubicBezTo>
                    <a:cubicBezTo>
                      <a:pt x="55584" y="30266"/>
                      <a:pt x="54005" y="29664"/>
                      <a:pt x="52501" y="28837"/>
                    </a:cubicBezTo>
                    <a:cubicBezTo>
                      <a:pt x="49417" y="27182"/>
                      <a:pt x="46483" y="25226"/>
                      <a:pt x="43550" y="23346"/>
                    </a:cubicBezTo>
                    <a:cubicBezTo>
                      <a:pt x="42046" y="22368"/>
                      <a:pt x="40541" y="21466"/>
                      <a:pt x="38962" y="20563"/>
                    </a:cubicBezTo>
                    <a:cubicBezTo>
                      <a:pt x="37458" y="19736"/>
                      <a:pt x="35878" y="18908"/>
                      <a:pt x="34374" y="18006"/>
                    </a:cubicBezTo>
                    <a:cubicBezTo>
                      <a:pt x="31365" y="16200"/>
                      <a:pt x="28432" y="14245"/>
                      <a:pt x="25273" y="12590"/>
                    </a:cubicBezTo>
                    <a:cubicBezTo>
                      <a:pt x="22415" y="11086"/>
                      <a:pt x="19481" y="9958"/>
                      <a:pt x="16397" y="9055"/>
                    </a:cubicBezTo>
                    <a:cubicBezTo>
                      <a:pt x="11659" y="7626"/>
                      <a:pt x="5867" y="6648"/>
                      <a:pt x="2934" y="2286"/>
                    </a:cubicBezTo>
                    <a:cubicBezTo>
                      <a:pt x="2482" y="1684"/>
                      <a:pt x="2182" y="1082"/>
                      <a:pt x="1881" y="480"/>
                    </a:cubicBezTo>
                    <a:cubicBezTo>
                      <a:pt x="1725" y="169"/>
                      <a:pt x="1390" y="1"/>
                      <a:pt x="1049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86" name="Google Shape;386;p60"/>
              <p:cNvSpPr/>
              <p:nvPr/>
            </p:nvSpPr>
            <p:spPr>
              <a:xfrm>
                <a:off x="2628150" y="3884650"/>
                <a:ext cx="1285750" cy="1518375"/>
              </a:xfrm>
              <a:custGeom>
                <a:avLst/>
                <a:gdLst/>
                <a:ahLst/>
                <a:cxnLst/>
                <a:rect l="l" t="t" r="r" b="b"/>
                <a:pathLst>
                  <a:path w="51430" h="60735" extrusionOk="0">
                    <a:moveTo>
                      <a:pt x="941" y="0"/>
                    </a:moveTo>
                    <a:cubicBezTo>
                      <a:pt x="471" y="0"/>
                      <a:pt x="1" y="320"/>
                      <a:pt x="1" y="959"/>
                    </a:cubicBezTo>
                    <a:cubicBezTo>
                      <a:pt x="151" y="5924"/>
                      <a:pt x="1279" y="10888"/>
                      <a:pt x="3310" y="15401"/>
                    </a:cubicBezTo>
                    <a:cubicBezTo>
                      <a:pt x="5416" y="19989"/>
                      <a:pt x="8049" y="24276"/>
                      <a:pt x="11208" y="28112"/>
                    </a:cubicBezTo>
                    <a:cubicBezTo>
                      <a:pt x="14592" y="32249"/>
                      <a:pt x="18278" y="36010"/>
                      <a:pt x="22340" y="39470"/>
                    </a:cubicBezTo>
                    <a:cubicBezTo>
                      <a:pt x="26401" y="43005"/>
                      <a:pt x="30613" y="46314"/>
                      <a:pt x="34675" y="49699"/>
                    </a:cubicBezTo>
                    <a:cubicBezTo>
                      <a:pt x="38812" y="53234"/>
                      <a:pt x="43249" y="56544"/>
                      <a:pt x="47838" y="59552"/>
                    </a:cubicBezTo>
                    <a:cubicBezTo>
                      <a:pt x="48364" y="59928"/>
                      <a:pt x="48966" y="60229"/>
                      <a:pt x="49568" y="60605"/>
                    </a:cubicBezTo>
                    <a:cubicBezTo>
                      <a:pt x="49725" y="60695"/>
                      <a:pt x="49881" y="60735"/>
                      <a:pt x="50029" y="60735"/>
                    </a:cubicBezTo>
                    <a:cubicBezTo>
                      <a:pt x="50866" y="60735"/>
                      <a:pt x="51429" y="59462"/>
                      <a:pt x="50470" y="58950"/>
                    </a:cubicBezTo>
                    <a:cubicBezTo>
                      <a:pt x="45882" y="56243"/>
                      <a:pt x="41520" y="53084"/>
                      <a:pt x="37458" y="49549"/>
                    </a:cubicBezTo>
                    <a:cubicBezTo>
                      <a:pt x="33396" y="46239"/>
                      <a:pt x="29184" y="42854"/>
                      <a:pt x="25123" y="39470"/>
                    </a:cubicBezTo>
                    <a:cubicBezTo>
                      <a:pt x="21136" y="36085"/>
                      <a:pt x="17375" y="32399"/>
                      <a:pt x="13840" y="28488"/>
                    </a:cubicBezTo>
                    <a:cubicBezTo>
                      <a:pt x="13088" y="27586"/>
                      <a:pt x="12186" y="26457"/>
                      <a:pt x="11509" y="25555"/>
                    </a:cubicBezTo>
                    <a:cubicBezTo>
                      <a:pt x="10832" y="24727"/>
                      <a:pt x="10080" y="23599"/>
                      <a:pt x="9403" y="22546"/>
                    </a:cubicBezTo>
                    <a:cubicBezTo>
                      <a:pt x="7974" y="20591"/>
                      <a:pt x="6770" y="18485"/>
                      <a:pt x="5717" y="16303"/>
                    </a:cubicBezTo>
                    <a:cubicBezTo>
                      <a:pt x="5416" y="15777"/>
                      <a:pt x="5191" y="15175"/>
                      <a:pt x="4890" y="14649"/>
                    </a:cubicBezTo>
                    <a:lnTo>
                      <a:pt x="4739" y="14273"/>
                    </a:lnTo>
                    <a:cubicBezTo>
                      <a:pt x="4739" y="14197"/>
                      <a:pt x="4664" y="14122"/>
                      <a:pt x="4664" y="14047"/>
                    </a:cubicBezTo>
                    <a:cubicBezTo>
                      <a:pt x="4589" y="13896"/>
                      <a:pt x="4438" y="13445"/>
                      <a:pt x="4288" y="13144"/>
                    </a:cubicBezTo>
                    <a:cubicBezTo>
                      <a:pt x="3912" y="12091"/>
                      <a:pt x="3461" y="10963"/>
                      <a:pt x="3160" y="9835"/>
                    </a:cubicBezTo>
                    <a:cubicBezTo>
                      <a:pt x="2859" y="8631"/>
                      <a:pt x="2558" y="7503"/>
                      <a:pt x="2332" y="6300"/>
                    </a:cubicBezTo>
                    <a:cubicBezTo>
                      <a:pt x="2257" y="5999"/>
                      <a:pt x="2257" y="5698"/>
                      <a:pt x="2182" y="5397"/>
                    </a:cubicBezTo>
                    <a:cubicBezTo>
                      <a:pt x="2182" y="5247"/>
                      <a:pt x="2182" y="5096"/>
                      <a:pt x="2107" y="5021"/>
                    </a:cubicBezTo>
                    <a:cubicBezTo>
                      <a:pt x="2107" y="4966"/>
                      <a:pt x="2107" y="4911"/>
                      <a:pt x="2107" y="4871"/>
                    </a:cubicBezTo>
                    <a:lnTo>
                      <a:pt x="2107" y="4645"/>
                    </a:lnTo>
                    <a:cubicBezTo>
                      <a:pt x="2032" y="4043"/>
                      <a:pt x="2032" y="3442"/>
                      <a:pt x="1956" y="2840"/>
                    </a:cubicBezTo>
                    <a:cubicBezTo>
                      <a:pt x="1881" y="2238"/>
                      <a:pt x="1881" y="1561"/>
                      <a:pt x="1881" y="959"/>
                    </a:cubicBezTo>
                    <a:cubicBezTo>
                      <a:pt x="1881" y="320"/>
                      <a:pt x="1411" y="0"/>
                      <a:pt x="941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387" name="Google Shape;387;p60"/>
            <p:cNvGrpSpPr/>
            <p:nvPr/>
          </p:nvGrpSpPr>
          <p:grpSpPr>
            <a:xfrm rot="-4211290">
              <a:off x="210316" y="3785997"/>
              <a:ext cx="212265" cy="148343"/>
              <a:chOff x="1980954" y="4639503"/>
              <a:chExt cx="143371" cy="159996"/>
            </a:xfrm>
          </p:grpSpPr>
          <p:sp>
            <p:nvSpPr>
              <p:cNvPr id="388" name="Google Shape;388;p60"/>
              <p:cNvSpPr/>
              <p:nvPr/>
            </p:nvSpPr>
            <p:spPr>
              <a:xfrm>
                <a:off x="2036940" y="4639503"/>
                <a:ext cx="31376" cy="159996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89" name="Google Shape;389;p60"/>
              <p:cNvSpPr/>
              <p:nvPr/>
            </p:nvSpPr>
            <p:spPr>
              <a:xfrm rot="10677359">
                <a:off x="1981201" y="4711310"/>
                <a:ext cx="142877" cy="16395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CUSTOM_6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61"/>
          <p:cNvSpPr txBox="1">
            <a:spLocks noGrp="1"/>
          </p:cNvSpPr>
          <p:nvPr>
            <p:ph type="title"/>
          </p:nvPr>
        </p:nvSpPr>
        <p:spPr>
          <a:xfrm>
            <a:off x="720000" y="1103025"/>
            <a:ext cx="3701700" cy="8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ra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ra"/>
              <a:buNone/>
              <a:defRPr sz="4500" b="1">
                <a:latin typeface="Lora"/>
                <a:ea typeface="Lora"/>
                <a:cs typeface="Lora"/>
                <a:sym typeface="L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ra"/>
              <a:buNone/>
              <a:defRPr sz="4500" b="1">
                <a:latin typeface="Lora"/>
                <a:ea typeface="Lora"/>
                <a:cs typeface="Lora"/>
                <a:sym typeface="L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ra"/>
              <a:buNone/>
              <a:defRPr sz="4500" b="1">
                <a:latin typeface="Lora"/>
                <a:ea typeface="Lora"/>
                <a:cs typeface="Lora"/>
                <a:sym typeface="L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ra"/>
              <a:buNone/>
              <a:defRPr sz="4500" b="1">
                <a:latin typeface="Lora"/>
                <a:ea typeface="Lora"/>
                <a:cs typeface="Lora"/>
                <a:sym typeface="L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ra"/>
              <a:buNone/>
              <a:defRPr sz="4500" b="1">
                <a:latin typeface="Lora"/>
                <a:ea typeface="Lora"/>
                <a:cs typeface="Lora"/>
                <a:sym typeface="L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ra"/>
              <a:buNone/>
              <a:defRPr sz="4500" b="1">
                <a:latin typeface="Lora"/>
                <a:ea typeface="Lora"/>
                <a:cs typeface="Lora"/>
                <a:sym typeface="L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ra"/>
              <a:buNone/>
              <a:defRPr sz="4500" b="1">
                <a:latin typeface="Lora"/>
                <a:ea typeface="Lora"/>
                <a:cs typeface="Lora"/>
                <a:sym typeface="L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Font typeface="Lora"/>
              <a:buNone/>
              <a:defRPr sz="45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92" name="Google Shape;392;p61"/>
          <p:cNvSpPr txBox="1">
            <a:spLocks noGrp="1"/>
          </p:cNvSpPr>
          <p:nvPr>
            <p:ph type="subTitle" idx="1"/>
          </p:nvPr>
        </p:nvSpPr>
        <p:spPr>
          <a:xfrm>
            <a:off x="720000" y="2040000"/>
            <a:ext cx="37017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61"/>
          <p:cNvSpPr txBox="1">
            <a:spLocks noGrp="1"/>
          </p:cNvSpPr>
          <p:nvPr>
            <p:ph type="subTitle" idx="2"/>
          </p:nvPr>
        </p:nvSpPr>
        <p:spPr>
          <a:xfrm>
            <a:off x="1049475" y="2455125"/>
            <a:ext cx="2326500" cy="12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61"/>
          <p:cNvSpPr txBox="1"/>
          <p:nvPr/>
        </p:nvSpPr>
        <p:spPr>
          <a:xfrm>
            <a:off x="970325" y="4168050"/>
            <a:ext cx="44400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GB" sz="11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CREDITS: </a:t>
            </a:r>
            <a:r>
              <a:rPr lang="en-GB" sz="11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This presentation template was created by </a:t>
            </a:r>
            <a:r>
              <a:rPr lang="en-GB" sz="1100" b="1" i="0" u="none" strike="noStrike" cap="none">
                <a:solidFill>
                  <a:srgbClr val="000000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/>
              </a:rPr>
              <a:t>Slidesgo</a:t>
            </a:r>
            <a:r>
              <a:rPr lang="en-GB" sz="11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, including icons by </a:t>
            </a:r>
            <a:r>
              <a:rPr lang="en-GB" sz="1100" b="1" i="0" u="none" strike="noStrike" cap="none">
                <a:solidFill>
                  <a:srgbClr val="000000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/>
              </a:rPr>
              <a:t>Flaticon</a:t>
            </a:r>
            <a:r>
              <a:rPr lang="en-GB" sz="11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, infographics &amp; images by </a:t>
            </a:r>
            <a:r>
              <a:rPr lang="en-GB" sz="1100" b="1" i="0" u="none" strike="noStrike" cap="none">
                <a:solidFill>
                  <a:srgbClr val="000000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/>
              </a:rPr>
              <a:t>Freepik</a:t>
            </a:r>
            <a:endParaRPr sz="1100" b="1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137160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GB" sz="1100" b="0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1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137160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endParaRPr sz="11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endParaRPr sz="1100" b="0" i="0" u="none" strike="noStrike" cap="non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5" name="Google Shape;395;p61"/>
          <p:cNvSpPr/>
          <p:nvPr/>
        </p:nvSpPr>
        <p:spPr>
          <a:xfrm rot="6524390">
            <a:off x="5118096" y="-650984"/>
            <a:ext cx="8345004" cy="6140666"/>
          </a:xfrm>
          <a:custGeom>
            <a:avLst/>
            <a:gdLst/>
            <a:ahLst/>
            <a:cxnLst/>
            <a:rect l="l" t="t" r="r" b="b"/>
            <a:pathLst>
              <a:path w="289526" h="198211" extrusionOk="0">
                <a:moveTo>
                  <a:pt x="224720" y="1"/>
                </a:moveTo>
                <a:cubicBezTo>
                  <a:pt x="209384" y="1"/>
                  <a:pt x="193951" y="4185"/>
                  <a:pt x="180056" y="10954"/>
                </a:cubicBezTo>
                <a:cubicBezTo>
                  <a:pt x="160636" y="20459"/>
                  <a:pt x="143899" y="34740"/>
                  <a:pt x="128527" y="50021"/>
                </a:cubicBezTo>
                <a:cubicBezTo>
                  <a:pt x="119431" y="59071"/>
                  <a:pt x="110517" y="68713"/>
                  <a:pt x="99192" y="74625"/>
                </a:cubicBezTo>
                <a:cubicBezTo>
                  <a:pt x="86458" y="81311"/>
                  <a:pt x="71768" y="82675"/>
                  <a:pt x="57533" y="84722"/>
                </a:cubicBezTo>
                <a:cubicBezTo>
                  <a:pt x="43343" y="86723"/>
                  <a:pt x="28562" y="89770"/>
                  <a:pt x="17374" y="98866"/>
                </a:cubicBezTo>
                <a:cubicBezTo>
                  <a:pt x="6186" y="107962"/>
                  <a:pt x="1" y="129656"/>
                  <a:pt x="7141" y="142254"/>
                </a:cubicBezTo>
                <a:cubicBezTo>
                  <a:pt x="14100" y="154579"/>
                  <a:pt x="26925" y="160810"/>
                  <a:pt x="40614" y="164403"/>
                </a:cubicBezTo>
                <a:cubicBezTo>
                  <a:pt x="54304" y="167996"/>
                  <a:pt x="68630" y="167814"/>
                  <a:pt x="82729" y="168905"/>
                </a:cubicBezTo>
                <a:cubicBezTo>
                  <a:pt x="104923" y="170588"/>
                  <a:pt x="126799" y="175454"/>
                  <a:pt x="147628" y="183368"/>
                </a:cubicBezTo>
                <a:cubicBezTo>
                  <a:pt x="162318" y="188916"/>
                  <a:pt x="176690" y="196057"/>
                  <a:pt x="192290" y="197785"/>
                </a:cubicBezTo>
                <a:cubicBezTo>
                  <a:pt x="194935" y="198077"/>
                  <a:pt x="197582" y="198211"/>
                  <a:pt x="200227" y="198211"/>
                </a:cubicBezTo>
                <a:cubicBezTo>
                  <a:pt x="213226" y="198211"/>
                  <a:pt x="226186" y="194985"/>
                  <a:pt x="238770" y="191509"/>
                </a:cubicBezTo>
                <a:cubicBezTo>
                  <a:pt x="251550" y="188007"/>
                  <a:pt x="264830" y="183914"/>
                  <a:pt x="274199" y="174590"/>
                </a:cubicBezTo>
                <a:cubicBezTo>
                  <a:pt x="286342" y="162493"/>
                  <a:pt x="289526" y="143937"/>
                  <a:pt x="288116" y="126927"/>
                </a:cubicBezTo>
                <a:cubicBezTo>
                  <a:pt x="286706" y="109872"/>
                  <a:pt x="281385" y="93409"/>
                  <a:pt x="279020" y="76490"/>
                </a:cubicBezTo>
                <a:cubicBezTo>
                  <a:pt x="276973" y="61891"/>
                  <a:pt x="277110" y="46837"/>
                  <a:pt x="272471" y="32829"/>
                </a:cubicBezTo>
                <a:cubicBezTo>
                  <a:pt x="267877" y="18822"/>
                  <a:pt x="257235" y="5496"/>
                  <a:pt x="242863" y="2085"/>
                </a:cubicBezTo>
                <a:cubicBezTo>
                  <a:pt x="236899" y="662"/>
                  <a:pt x="230817" y="1"/>
                  <a:pt x="224720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96" name="Google Shape;396;p61"/>
          <p:cNvSpPr/>
          <p:nvPr/>
        </p:nvSpPr>
        <p:spPr>
          <a:xfrm rot="6397204">
            <a:off x="3070003" y="1718841"/>
            <a:ext cx="7227339" cy="1705832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45"/>
          <p:cNvGrpSpPr/>
          <p:nvPr/>
        </p:nvGrpSpPr>
        <p:grpSpPr>
          <a:xfrm>
            <a:off x="-1338230" y="-762331"/>
            <a:ext cx="13255114" cy="7027497"/>
            <a:chOff x="-2075330" y="-916893"/>
            <a:chExt cx="13255114" cy="7027497"/>
          </a:xfrm>
        </p:grpSpPr>
        <p:sp>
          <p:nvSpPr>
            <p:cNvPr id="19" name="Google Shape;19;p45"/>
            <p:cNvSpPr/>
            <p:nvPr/>
          </p:nvSpPr>
          <p:spPr>
            <a:xfrm rot="1313522">
              <a:off x="-1805293" y="-424376"/>
              <a:ext cx="3035521" cy="2035544"/>
            </a:xfrm>
            <a:custGeom>
              <a:avLst/>
              <a:gdLst/>
              <a:ahLst/>
              <a:cxnLst/>
              <a:rect l="l" t="t" r="r" b="b"/>
              <a:pathLst>
                <a:path w="287264" h="169365" extrusionOk="0">
                  <a:moveTo>
                    <a:pt x="81727" y="1"/>
                  </a:moveTo>
                  <a:cubicBezTo>
                    <a:pt x="75653" y="1"/>
                    <a:pt x="69583" y="573"/>
                    <a:pt x="63516" y="1927"/>
                  </a:cubicBezTo>
                  <a:cubicBezTo>
                    <a:pt x="58453" y="2979"/>
                    <a:pt x="53587" y="4820"/>
                    <a:pt x="49051" y="7318"/>
                  </a:cubicBezTo>
                  <a:cubicBezTo>
                    <a:pt x="42410" y="11132"/>
                    <a:pt x="37018" y="16852"/>
                    <a:pt x="32613" y="23098"/>
                  </a:cubicBezTo>
                  <a:cubicBezTo>
                    <a:pt x="26038" y="32435"/>
                    <a:pt x="21436" y="43021"/>
                    <a:pt x="17096" y="53606"/>
                  </a:cubicBezTo>
                  <a:cubicBezTo>
                    <a:pt x="8286" y="74909"/>
                    <a:pt x="1" y="97593"/>
                    <a:pt x="2960" y="120474"/>
                  </a:cubicBezTo>
                  <a:cubicBezTo>
                    <a:pt x="5853" y="143355"/>
                    <a:pt x="28800" y="158280"/>
                    <a:pt x="49971" y="167486"/>
                  </a:cubicBezTo>
                  <a:cubicBezTo>
                    <a:pt x="52995" y="168795"/>
                    <a:pt x="56158" y="169364"/>
                    <a:pt x="59363" y="169364"/>
                  </a:cubicBezTo>
                  <a:cubicBezTo>
                    <a:pt x="67585" y="169364"/>
                    <a:pt x="76078" y="165613"/>
                    <a:pt x="83175" y="160976"/>
                  </a:cubicBezTo>
                  <a:cubicBezTo>
                    <a:pt x="110132" y="143224"/>
                    <a:pt x="127951" y="112716"/>
                    <a:pt x="157341" y="99434"/>
                  </a:cubicBezTo>
                  <a:cubicBezTo>
                    <a:pt x="180156" y="89177"/>
                    <a:pt x="206325" y="90887"/>
                    <a:pt x="230915" y="86416"/>
                  </a:cubicBezTo>
                  <a:cubicBezTo>
                    <a:pt x="255506" y="81945"/>
                    <a:pt x="282069" y="66954"/>
                    <a:pt x="285028" y="42100"/>
                  </a:cubicBezTo>
                  <a:cubicBezTo>
                    <a:pt x="287263" y="23427"/>
                    <a:pt x="258793" y="11658"/>
                    <a:pt x="239989" y="11263"/>
                  </a:cubicBezTo>
                  <a:cubicBezTo>
                    <a:pt x="239370" y="11250"/>
                    <a:pt x="238751" y="11244"/>
                    <a:pt x="238132" y="11244"/>
                  </a:cubicBezTo>
                  <a:cubicBezTo>
                    <a:pt x="219967" y="11244"/>
                    <a:pt x="202089" y="16668"/>
                    <a:pt x="183904" y="17049"/>
                  </a:cubicBezTo>
                  <a:cubicBezTo>
                    <a:pt x="183315" y="17060"/>
                    <a:pt x="182726" y="17065"/>
                    <a:pt x="182137" y="17065"/>
                  </a:cubicBezTo>
                  <a:cubicBezTo>
                    <a:pt x="148201" y="17065"/>
                    <a:pt x="114896" y="1"/>
                    <a:pt x="81727" y="1"/>
                  </a:cubicBezTo>
                  <a:close/>
                </a:path>
              </a:pathLst>
            </a:custGeom>
            <a:solidFill>
              <a:srgbClr val="9F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20" name="Google Shape;20;p45"/>
            <p:cNvSpPr/>
            <p:nvPr/>
          </p:nvSpPr>
          <p:spPr>
            <a:xfrm rot="4600507" flipH="1">
              <a:off x="5579286" y="762300"/>
              <a:ext cx="5948510" cy="3988906"/>
            </a:xfrm>
            <a:custGeom>
              <a:avLst/>
              <a:gdLst/>
              <a:ahLst/>
              <a:cxnLst/>
              <a:rect l="l" t="t" r="r" b="b"/>
              <a:pathLst>
                <a:path w="287264" h="169365" extrusionOk="0">
                  <a:moveTo>
                    <a:pt x="81727" y="1"/>
                  </a:moveTo>
                  <a:cubicBezTo>
                    <a:pt x="75653" y="1"/>
                    <a:pt x="69583" y="573"/>
                    <a:pt x="63516" y="1927"/>
                  </a:cubicBezTo>
                  <a:cubicBezTo>
                    <a:pt x="58453" y="2979"/>
                    <a:pt x="53587" y="4820"/>
                    <a:pt x="49051" y="7318"/>
                  </a:cubicBezTo>
                  <a:cubicBezTo>
                    <a:pt x="42410" y="11132"/>
                    <a:pt x="37018" y="16852"/>
                    <a:pt x="32613" y="23098"/>
                  </a:cubicBezTo>
                  <a:cubicBezTo>
                    <a:pt x="26038" y="32435"/>
                    <a:pt x="21436" y="43021"/>
                    <a:pt x="17096" y="53606"/>
                  </a:cubicBezTo>
                  <a:cubicBezTo>
                    <a:pt x="8286" y="74909"/>
                    <a:pt x="1" y="97593"/>
                    <a:pt x="2960" y="120474"/>
                  </a:cubicBezTo>
                  <a:cubicBezTo>
                    <a:pt x="5853" y="143355"/>
                    <a:pt x="28800" y="158280"/>
                    <a:pt x="49971" y="167486"/>
                  </a:cubicBezTo>
                  <a:cubicBezTo>
                    <a:pt x="52995" y="168795"/>
                    <a:pt x="56158" y="169364"/>
                    <a:pt x="59363" y="169364"/>
                  </a:cubicBezTo>
                  <a:cubicBezTo>
                    <a:pt x="67585" y="169364"/>
                    <a:pt x="76078" y="165613"/>
                    <a:pt x="83175" y="160976"/>
                  </a:cubicBezTo>
                  <a:cubicBezTo>
                    <a:pt x="110132" y="143224"/>
                    <a:pt x="127951" y="112716"/>
                    <a:pt x="157341" y="99434"/>
                  </a:cubicBezTo>
                  <a:cubicBezTo>
                    <a:pt x="180156" y="89177"/>
                    <a:pt x="206325" y="90887"/>
                    <a:pt x="230915" y="86416"/>
                  </a:cubicBezTo>
                  <a:cubicBezTo>
                    <a:pt x="255506" y="81945"/>
                    <a:pt x="282069" y="66954"/>
                    <a:pt x="285028" y="42100"/>
                  </a:cubicBezTo>
                  <a:cubicBezTo>
                    <a:pt x="287263" y="23427"/>
                    <a:pt x="258793" y="11658"/>
                    <a:pt x="239989" y="11263"/>
                  </a:cubicBezTo>
                  <a:cubicBezTo>
                    <a:pt x="239370" y="11250"/>
                    <a:pt x="238751" y="11244"/>
                    <a:pt x="238132" y="11244"/>
                  </a:cubicBezTo>
                  <a:cubicBezTo>
                    <a:pt x="219967" y="11244"/>
                    <a:pt x="202089" y="16668"/>
                    <a:pt x="183904" y="17049"/>
                  </a:cubicBezTo>
                  <a:cubicBezTo>
                    <a:pt x="183315" y="17060"/>
                    <a:pt x="182726" y="17065"/>
                    <a:pt x="182137" y="17065"/>
                  </a:cubicBezTo>
                  <a:cubicBezTo>
                    <a:pt x="148201" y="17065"/>
                    <a:pt x="114896" y="1"/>
                    <a:pt x="81727" y="1"/>
                  </a:cubicBezTo>
                  <a:close/>
                </a:path>
              </a:pathLst>
            </a:custGeom>
            <a:solidFill>
              <a:srgbClr val="9F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21" name="Google Shape;21;p45"/>
            <p:cNvGrpSpPr/>
            <p:nvPr/>
          </p:nvGrpSpPr>
          <p:grpSpPr>
            <a:xfrm rot="-2481916">
              <a:off x="8292039" y="4196223"/>
              <a:ext cx="522996" cy="543648"/>
              <a:chOff x="1361275" y="244825"/>
              <a:chExt cx="4833925" cy="5166575"/>
            </a:xfrm>
          </p:grpSpPr>
          <p:sp>
            <p:nvSpPr>
              <p:cNvPr id="22" name="Google Shape;22;p45"/>
              <p:cNvSpPr/>
              <p:nvPr/>
            </p:nvSpPr>
            <p:spPr>
              <a:xfrm>
                <a:off x="3252800" y="2793500"/>
                <a:ext cx="2769775" cy="933175"/>
              </a:xfrm>
              <a:custGeom>
                <a:avLst/>
                <a:gdLst/>
                <a:ahLst/>
                <a:cxnLst/>
                <a:rect l="l" t="t" r="r" b="b"/>
                <a:pathLst>
                  <a:path w="110791" h="37327" extrusionOk="0">
                    <a:moveTo>
                      <a:pt x="109540" y="0"/>
                    </a:moveTo>
                    <a:cubicBezTo>
                      <a:pt x="109302" y="0"/>
                      <a:pt x="109044" y="99"/>
                      <a:pt x="108806" y="338"/>
                    </a:cubicBezTo>
                    <a:lnTo>
                      <a:pt x="108806" y="20"/>
                    </a:lnTo>
                    <a:cubicBezTo>
                      <a:pt x="97694" y="10498"/>
                      <a:pt x="84994" y="19070"/>
                      <a:pt x="71024" y="25103"/>
                    </a:cubicBezTo>
                    <a:cubicBezTo>
                      <a:pt x="57054" y="31453"/>
                      <a:pt x="42131" y="34628"/>
                      <a:pt x="27209" y="35263"/>
                    </a:cubicBezTo>
                    <a:cubicBezTo>
                      <a:pt x="25818" y="35314"/>
                      <a:pt x="24427" y="35340"/>
                      <a:pt x="23037" y="35340"/>
                    </a:cubicBezTo>
                    <a:cubicBezTo>
                      <a:pt x="15862" y="35340"/>
                      <a:pt x="8724" y="34636"/>
                      <a:pt x="1809" y="33040"/>
                    </a:cubicBezTo>
                    <a:cubicBezTo>
                      <a:pt x="1712" y="33016"/>
                      <a:pt x="1618" y="33004"/>
                      <a:pt x="1529" y="33004"/>
                    </a:cubicBezTo>
                    <a:cubicBezTo>
                      <a:pt x="453" y="33004"/>
                      <a:pt x="1" y="34652"/>
                      <a:pt x="1174" y="34945"/>
                    </a:cubicBezTo>
                    <a:cubicBezTo>
                      <a:pt x="8635" y="36533"/>
                      <a:pt x="16255" y="37326"/>
                      <a:pt x="23915" y="37326"/>
                    </a:cubicBezTo>
                    <a:cubicBezTo>
                      <a:pt x="31574" y="37326"/>
                      <a:pt x="39274" y="36533"/>
                      <a:pt x="46894" y="34945"/>
                    </a:cubicBezTo>
                    <a:cubicBezTo>
                      <a:pt x="62134" y="31770"/>
                      <a:pt x="76421" y="25738"/>
                      <a:pt x="89756" y="17483"/>
                    </a:cubicBezTo>
                    <a:cubicBezTo>
                      <a:pt x="97059" y="12720"/>
                      <a:pt x="104044" y="7640"/>
                      <a:pt x="110076" y="1608"/>
                    </a:cubicBezTo>
                    <a:cubicBezTo>
                      <a:pt x="110790" y="893"/>
                      <a:pt x="110255" y="0"/>
                      <a:pt x="1095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3" name="Google Shape;23;p45"/>
              <p:cNvSpPr/>
              <p:nvPr/>
            </p:nvSpPr>
            <p:spPr>
              <a:xfrm>
                <a:off x="1586550" y="1832125"/>
                <a:ext cx="1699700" cy="1751375"/>
              </a:xfrm>
              <a:custGeom>
                <a:avLst/>
                <a:gdLst/>
                <a:ahLst/>
                <a:cxnLst/>
                <a:rect l="l" t="t" r="r" b="b"/>
                <a:pathLst>
                  <a:path w="67988" h="70055" extrusionOk="0">
                    <a:moveTo>
                      <a:pt x="1255" y="0"/>
                    </a:moveTo>
                    <a:cubicBezTo>
                      <a:pt x="653" y="0"/>
                      <a:pt x="0" y="543"/>
                      <a:pt x="196" y="1328"/>
                    </a:cubicBezTo>
                    <a:cubicBezTo>
                      <a:pt x="3054" y="13393"/>
                      <a:pt x="8451" y="24823"/>
                      <a:pt x="16389" y="34665"/>
                    </a:cubicBezTo>
                    <a:cubicBezTo>
                      <a:pt x="24644" y="44508"/>
                      <a:pt x="35121" y="52763"/>
                      <a:pt x="46551" y="58795"/>
                    </a:cubicBezTo>
                    <a:cubicBezTo>
                      <a:pt x="52901" y="62923"/>
                      <a:pt x="59886" y="66098"/>
                      <a:pt x="66236" y="69908"/>
                    </a:cubicBezTo>
                    <a:cubicBezTo>
                      <a:pt x="66441" y="70010"/>
                      <a:pt x="66630" y="70055"/>
                      <a:pt x="66798" y="70055"/>
                    </a:cubicBezTo>
                    <a:cubicBezTo>
                      <a:pt x="67670" y="70055"/>
                      <a:pt x="67987" y="68852"/>
                      <a:pt x="67189" y="68320"/>
                    </a:cubicBezTo>
                    <a:cubicBezTo>
                      <a:pt x="56076" y="61653"/>
                      <a:pt x="44329" y="55938"/>
                      <a:pt x="33851" y="48318"/>
                    </a:cubicBezTo>
                    <a:cubicBezTo>
                      <a:pt x="23374" y="41015"/>
                      <a:pt x="15119" y="31490"/>
                      <a:pt x="9404" y="20378"/>
                    </a:cubicBezTo>
                    <a:cubicBezTo>
                      <a:pt x="6229" y="14028"/>
                      <a:pt x="3689" y="7360"/>
                      <a:pt x="2101" y="693"/>
                    </a:cubicBezTo>
                    <a:cubicBezTo>
                      <a:pt x="1980" y="207"/>
                      <a:pt x="1627" y="0"/>
                      <a:pt x="125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4" name="Google Shape;24;p45"/>
              <p:cNvSpPr/>
              <p:nvPr/>
            </p:nvSpPr>
            <p:spPr>
              <a:xfrm>
                <a:off x="2210575" y="1484300"/>
                <a:ext cx="1010725" cy="2142275"/>
              </a:xfrm>
              <a:custGeom>
                <a:avLst/>
                <a:gdLst/>
                <a:ahLst/>
                <a:cxnLst/>
                <a:rect l="l" t="t" r="r" b="b"/>
                <a:pathLst>
                  <a:path w="40429" h="85691" extrusionOk="0">
                    <a:moveTo>
                      <a:pt x="1905" y="1"/>
                    </a:moveTo>
                    <a:cubicBezTo>
                      <a:pt x="1429" y="1"/>
                      <a:pt x="953" y="318"/>
                      <a:pt x="953" y="953"/>
                    </a:cubicBezTo>
                    <a:cubicBezTo>
                      <a:pt x="635" y="13653"/>
                      <a:pt x="0" y="26988"/>
                      <a:pt x="3493" y="39371"/>
                    </a:cubicBezTo>
                    <a:cubicBezTo>
                      <a:pt x="5080" y="45403"/>
                      <a:pt x="7938" y="50801"/>
                      <a:pt x="11748" y="55563"/>
                    </a:cubicBezTo>
                    <a:cubicBezTo>
                      <a:pt x="15875" y="60643"/>
                      <a:pt x="20320" y="65088"/>
                      <a:pt x="25083" y="69216"/>
                    </a:cubicBezTo>
                    <a:cubicBezTo>
                      <a:pt x="30163" y="73978"/>
                      <a:pt x="34608" y="79058"/>
                      <a:pt x="38418" y="85091"/>
                    </a:cubicBezTo>
                    <a:cubicBezTo>
                      <a:pt x="38629" y="85514"/>
                      <a:pt x="38947" y="85690"/>
                      <a:pt x="39253" y="85690"/>
                    </a:cubicBezTo>
                    <a:cubicBezTo>
                      <a:pt x="39864" y="85690"/>
                      <a:pt x="40429" y="84985"/>
                      <a:pt x="40005" y="84138"/>
                    </a:cubicBezTo>
                    <a:cubicBezTo>
                      <a:pt x="33973" y="73343"/>
                      <a:pt x="23813" y="66358"/>
                      <a:pt x="15875" y="57151"/>
                    </a:cubicBezTo>
                    <a:cubicBezTo>
                      <a:pt x="11430" y="52706"/>
                      <a:pt x="8255" y="46991"/>
                      <a:pt x="6033" y="41276"/>
                    </a:cubicBezTo>
                    <a:cubicBezTo>
                      <a:pt x="4128" y="35243"/>
                      <a:pt x="3175" y="28893"/>
                      <a:pt x="2858" y="22861"/>
                    </a:cubicBezTo>
                    <a:cubicBezTo>
                      <a:pt x="2540" y="15558"/>
                      <a:pt x="2540" y="8256"/>
                      <a:pt x="2858" y="953"/>
                    </a:cubicBezTo>
                    <a:cubicBezTo>
                      <a:pt x="2858" y="318"/>
                      <a:pt x="2382" y="1"/>
                      <a:pt x="190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5" name="Google Shape;25;p45"/>
              <p:cNvSpPr/>
              <p:nvPr/>
            </p:nvSpPr>
            <p:spPr>
              <a:xfrm>
                <a:off x="2869375" y="471900"/>
                <a:ext cx="425175" cy="3093775"/>
              </a:xfrm>
              <a:custGeom>
                <a:avLst/>
                <a:gdLst/>
                <a:ahLst/>
                <a:cxnLst/>
                <a:rect l="l" t="t" r="r" b="b"/>
                <a:pathLst>
                  <a:path w="17007" h="123751" extrusionOk="0">
                    <a:moveTo>
                      <a:pt x="15935" y="1"/>
                    </a:moveTo>
                    <a:cubicBezTo>
                      <a:pt x="15507" y="1"/>
                      <a:pt x="15063" y="252"/>
                      <a:pt x="14923" y="809"/>
                    </a:cubicBezTo>
                    <a:cubicBezTo>
                      <a:pt x="8256" y="16367"/>
                      <a:pt x="4128" y="32877"/>
                      <a:pt x="2223" y="49704"/>
                    </a:cubicBezTo>
                    <a:cubicBezTo>
                      <a:pt x="1" y="65897"/>
                      <a:pt x="636" y="82089"/>
                      <a:pt x="4446" y="97964"/>
                    </a:cubicBezTo>
                    <a:cubicBezTo>
                      <a:pt x="6668" y="106854"/>
                      <a:pt x="10161" y="115427"/>
                      <a:pt x="14606" y="123364"/>
                    </a:cubicBezTo>
                    <a:cubicBezTo>
                      <a:pt x="14786" y="123634"/>
                      <a:pt x="15042" y="123751"/>
                      <a:pt x="15303" y="123751"/>
                    </a:cubicBezTo>
                    <a:cubicBezTo>
                      <a:pt x="15962" y="123751"/>
                      <a:pt x="16648" y="123004"/>
                      <a:pt x="16193" y="122094"/>
                    </a:cubicBezTo>
                    <a:cubicBezTo>
                      <a:pt x="8573" y="108442"/>
                      <a:pt x="4128" y="92884"/>
                      <a:pt x="3176" y="76692"/>
                    </a:cubicBezTo>
                    <a:cubicBezTo>
                      <a:pt x="2223" y="60499"/>
                      <a:pt x="3811" y="43989"/>
                      <a:pt x="7938" y="27797"/>
                    </a:cubicBezTo>
                    <a:cubicBezTo>
                      <a:pt x="10161" y="18907"/>
                      <a:pt x="13018" y="10017"/>
                      <a:pt x="16828" y="1127"/>
                    </a:cubicBezTo>
                    <a:cubicBezTo>
                      <a:pt x="17007" y="413"/>
                      <a:pt x="16484" y="1"/>
                      <a:pt x="159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6" name="Google Shape;26;p45"/>
              <p:cNvSpPr/>
              <p:nvPr/>
            </p:nvSpPr>
            <p:spPr>
              <a:xfrm>
                <a:off x="3078175" y="651750"/>
                <a:ext cx="2833925" cy="3016275"/>
              </a:xfrm>
              <a:custGeom>
                <a:avLst/>
                <a:gdLst/>
                <a:ahLst/>
                <a:cxnLst/>
                <a:rect l="l" t="t" r="r" b="b"/>
                <a:pathLst>
                  <a:path w="113357" h="120651" extrusionOk="0">
                    <a:moveTo>
                      <a:pt x="112181" y="0"/>
                    </a:moveTo>
                    <a:cubicBezTo>
                      <a:pt x="111875" y="0"/>
                      <a:pt x="111558" y="177"/>
                      <a:pt x="111346" y="600"/>
                    </a:cubicBezTo>
                    <a:lnTo>
                      <a:pt x="111346" y="918"/>
                    </a:lnTo>
                    <a:cubicBezTo>
                      <a:pt x="101821" y="21873"/>
                      <a:pt x="90391" y="41875"/>
                      <a:pt x="77374" y="60925"/>
                    </a:cubicBezTo>
                    <a:cubicBezTo>
                      <a:pt x="71024" y="69815"/>
                      <a:pt x="64039" y="78070"/>
                      <a:pt x="56419" y="86008"/>
                    </a:cubicBezTo>
                    <a:cubicBezTo>
                      <a:pt x="49434" y="93310"/>
                      <a:pt x="41496" y="99978"/>
                      <a:pt x="32606" y="106010"/>
                    </a:cubicBezTo>
                    <a:cubicBezTo>
                      <a:pt x="23399" y="112360"/>
                      <a:pt x="12604" y="116805"/>
                      <a:pt x="1174" y="118710"/>
                    </a:cubicBezTo>
                    <a:cubicBezTo>
                      <a:pt x="1" y="119003"/>
                      <a:pt x="453" y="120651"/>
                      <a:pt x="1529" y="120651"/>
                    </a:cubicBezTo>
                    <a:cubicBezTo>
                      <a:pt x="1618" y="120651"/>
                      <a:pt x="1712" y="120639"/>
                      <a:pt x="1809" y="120615"/>
                    </a:cubicBezTo>
                    <a:cubicBezTo>
                      <a:pt x="22446" y="117123"/>
                      <a:pt x="40226" y="104740"/>
                      <a:pt x="54831" y="90453"/>
                    </a:cubicBezTo>
                    <a:cubicBezTo>
                      <a:pt x="70706" y="74578"/>
                      <a:pt x="84041" y="56163"/>
                      <a:pt x="95154" y="36478"/>
                    </a:cubicBezTo>
                    <a:cubicBezTo>
                      <a:pt x="101504" y="25048"/>
                      <a:pt x="107219" y="13300"/>
                      <a:pt x="112934" y="1553"/>
                    </a:cubicBezTo>
                    <a:cubicBezTo>
                      <a:pt x="113357" y="706"/>
                      <a:pt x="112792" y="0"/>
                      <a:pt x="1121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7" name="Google Shape;27;p45"/>
              <p:cNvSpPr/>
              <p:nvPr/>
            </p:nvSpPr>
            <p:spPr>
              <a:xfrm>
                <a:off x="3250375" y="2650625"/>
                <a:ext cx="2168950" cy="929450"/>
              </a:xfrm>
              <a:custGeom>
                <a:avLst/>
                <a:gdLst/>
                <a:ahLst/>
                <a:cxnLst/>
                <a:rect l="l" t="t" r="r" b="b"/>
                <a:pathLst>
                  <a:path w="86758" h="37178" extrusionOk="0">
                    <a:moveTo>
                      <a:pt x="85507" y="0"/>
                    </a:moveTo>
                    <a:cubicBezTo>
                      <a:pt x="85269" y="0"/>
                      <a:pt x="85011" y="99"/>
                      <a:pt x="84773" y="338"/>
                    </a:cubicBezTo>
                    <a:cubicBezTo>
                      <a:pt x="63133" y="22605"/>
                      <a:pt x="33439" y="35268"/>
                      <a:pt x="2422" y="35268"/>
                    </a:cubicBezTo>
                    <a:cubicBezTo>
                      <a:pt x="2038" y="35268"/>
                      <a:pt x="1655" y="35266"/>
                      <a:pt x="1271" y="35263"/>
                    </a:cubicBezTo>
                    <a:cubicBezTo>
                      <a:pt x="1" y="35263"/>
                      <a:pt x="1" y="37168"/>
                      <a:pt x="1271" y="37168"/>
                    </a:cubicBezTo>
                    <a:cubicBezTo>
                      <a:pt x="1767" y="37174"/>
                      <a:pt x="2263" y="37177"/>
                      <a:pt x="2759" y="37177"/>
                    </a:cubicBezTo>
                    <a:cubicBezTo>
                      <a:pt x="27013" y="37177"/>
                      <a:pt x="50884" y="29579"/>
                      <a:pt x="70486" y="15578"/>
                    </a:cubicBezTo>
                    <a:cubicBezTo>
                      <a:pt x="76201" y="11450"/>
                      <a:pt x="81281" y="6688"/>
                      <a:pt x="86043" y="1608"/>
                    </a:cubicBezTo>
                    <a:cubicBezTo>
                      <a:pt x="86757" y="893"/>
                      <a:pt x="86222" y="0"/>
                      <a:pt x="8550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8" name="Google Shape;28;p45"/>
              <p:cNvSpPr/>
              <p:nvPr/>
            </p:nvSpPr>
            <p:spPr>
              <a:xfrm>
                <a:off x="3201800" y="1545900"/>
                <a:ext cx="1069375" cy="1980300"/>
              </a:xfrm>
              <a:custGeom>
                <a:avLst/>
                <a:gdLst/>
                <a:ahLst/>
                <a:cxnLst/>
                <a:rect l="l" t="t" r="r" b="b"/>
                <a:pathLst>
                  <a:path w="42775" h="79212" extrusionOk="0">
                    <a:moveTo>
                      <a:pt x="41578" y="0"/>
                    </a:moveTo>
                    <a:cubicBezTo>
                      <a:pt x="41187" y="0"/>
                      <a:pt x="40806" y="204"/>
                      <a:pt x="40679" y="712"/>
                    </a:cubicBezTo>
                    <a:cubicBezTo>
                      <a:pt x="33694" y="22302"/>
                      <a:pt x="23851" y="42939"/>
                      <a:pt x="11469" y="61989"/>
                    </a:cubicBezTo>
                    <a:cubicBezTo>
                      <a:pt x="7976" y="67387"/>
                      <a:pt x="4484" y="72784"/>
                      <a:pt x="674" y="77864"/>
                    </a:cubicBezTo>
                    <a:cubicBezTo>
                      <a:pt x="0" y="78538"/>
                      <a:pt x="597" y="79211"/>
                      <a:pt x="1341" y="79211"/>
                    </a:cubicBezTo>
                    <a:cubicBezTo>
                      <a:pt x="1649" y="79211"/>
                      <a:pt x="1982" y="79095"/>
                      <a:pt x="2261" y="78817"/>
                    </a:cubicBezTo>
                    <a:cubicBezTo>
                      <a:pt x="16231" y="60719"/>
                      <a:pt x="27344" y="40717"/>
                      <a:pt x="35916" y="19444"/>
                    </a:cubicBezTo>
                    <a:cubicBezTo>
                      <a:pt x="38456" y="13412"/>
                      <a:pt x="40361" y="7379"/>
                      <a:pt x="42584" y="1029"/>
                    </a:cubicBezTo>
                    <a:cubicBezTo>
                      <a:pt x="42774" y="458"/>
                      <a:pt x="42165" y="0"/>
                      <a:pt x="415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29" name="Google Shape;29;p45"/>
              <p:cNvSpPr/>
              <p:nvPr/>
            </p:nvSpPr>
            <p:spPr>
              <a:xfrm>
                <a:off x="3147200" y="1300300"/>
                <a:ext cx="454325" cy="2311275"/>
              </a:xfrm>
              <a:custGeom>
                <a:avLst/>
                <a:gdLst/>
                <a:ahLst/>
                <a:cxnLst/>
                <a:rect l="l" t="t" r="r" b="b"/>
                <a:pathLst>
                  <a:path w="18173" h="92451" extrusionOk="0">
                    <a:moveTo>
                      <a:pt x="16946" y="1"/>
                    </a:moveTo>
                    <a:cubicBezTo>
                      <a:pt x="16546" y="1"/>
                      <a:pt x="16118" y="208"/>
                      <a:pt x="15875" y="693"/>
                    </a:cubicBezTo>
                    <a:cubicBezTo>
                      <a:pt x="7938" y="23236"/>
                      <a:pt x="2858" y="47048"/>
                      <a:pt x="953" y="70861"/>
                    </a:cubicBezTo>
                    <a:cubicBezTo>
                      <a:pt x="318" y="77846"/>
                      <a:pt x="0" y="84831"/>
                      <a:pt x="0" y="91498"/>
                    </a:cubicBezTo>
                    <a:cubicBezTo>
                      <a:pt x="0" y="92133"/>
                      <a:pt x="477" y="92451"/>
                      <a:pt x="953" y="92451"/>
                    </a:cubicBezTo>
                    <a:cubicBezTo>
                      <a:pt x="1429" y="92451"/>
                      <a:pt x="1905" y="92133"/>
                      <a:pt x="1905" y="91498"/>
                    </a:cubicBezTo>
                    <a:cubicBezTo>
                      <a:pt x="2223" y="67368"/>
                      <a:pt x="5715" y="43556"/>
                      <a:pt x="11748" y="20378"/>
                    </a:cubicBezTo>
                    <a:cubicBezTo>
                      <a:pt x="13653" y="14028"/>
                      <a:pt x="15558" y="7678"/>
                      <a:pt x="17780" y="1328"/>
                    </a:cubicBezTo>
                    <a:cubicBezTo>
                      <a:pt x="18173" y="543"/>
                      <a:pt x="17595" y="1"/>
                      <a:pt x="169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0" name="Google Shape;30;p45"/>
              <p:cNvSpPr/>
              <p:nvPr/>
            </p:nvSpPr>
            <p:spPr>
              <a:xfrm>
                <a:off x="3176950" y="1208525"/>
                <a:ext cx="1895950" cy="2300350"/>
              </a:xfrm>
              <a:custGeom>
                <a:avLst/>
                <a:gdLst/>
                <a:ahLst/>
                <a:cxnLst/>
                <a:rect l="l" t="t" r="r" b="b"/>
                <a:pathLst>
                  <a:path w="75838" h="92014" extrusionOk="0">
                    <a:moveTo>
                      <a:pt x="74761" y="0"/>
                    </a:moveTo>
                    <a:cubicBezTo>
                      <a:pt x="74389" y="0"/>
                      <a:pt x="73991" y="178"/>
                      <a:pt x="73740" y="554"/>
                    </a:cubicBezTo>
                    <a:cubicBezTo>
                      <a:pt x="69930" y="14207"/>
                      <a:pt x="62945" y="26907"/>
                      <a:pt x="53420" y="37702"/>
                    </a:cubicBezTo>
                    <a:cubicBezTo>
                      <a:pt x="43578" y="49767"/>
                      <a:pt x="32465" y="60879"/>
                      <a:pt x="21035" y="71357"/>
                    </a:cubicBezTo>
                    <a:cubicBezTo>
                      <a:pt x="14368" y="77707"/>
                      <a:pt x="7383" y="84057"/>
                      <a:pt x="715" y="90407"/>
                    </a:cubicBezTo>
                    <a:cubicBezTo>
                      <a:pt x="1" y="91121"/>
                      <a:pt x="537" y="92014"/>
                      <a:pt x="1251" y="92014"/>
                    </a:cubicBezTo>
                    <a:cubicBezTo>
                      <a:pt x="1489" y="92014"/>
                      <a:pt x="1747" y="91915"/>
                      <a:pt x="1985" y="91677"/>
                    </a:cubicBezTo>
                    <a:cubicBezTo>
                      <a:pt x="14050" y="80247"/>
                      <a:pt x="26433" y="69134"/>
                      <a:pt x="38180" y="57387"/>
                    </a:cubicBezTo>
                    <a:cubicBezTo>
                      <a:pt x="48975" y="47227"/>
                      <a:pt x="58500" y="35797"/>
                      <a:pt x="66120" y="23414"/>
                    </a:cubicBezTo>
                    <a:cubicBezTo>
                      <a:pt x="70565" y="16429"/>
                      <a:pt x="73740" y="8809"/>
                      <a:pt x="75645" y="1189"/>
                    </a:cubicBezTo>
                    <a:cubicBezTo>
                      <a:pt x="75837" y="420"/>
                      <a:pt x="75331" y="0"/>
                      <a:pt x="747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1" name="Google Shape;31;p45"/>
              <p:cNvSpPr/>
              <p:nvPr/>
            </p:nvSpPr>
            <p:spPr>
              <a:xfrm>
                <a:off x="2901125" y="3202575"/>
                <a:ext cx="682650" cy="750800"/>
              </a:xfrm>
              <a:custGeom>
                <a:avLst/>
                <a:gdLst/>
                <a:ahLst/>
                <a:cxnLst/>
                <a:rect l="l" t="t" r="r" b="b"/>
                <a:pathLst>
                  <a:path w="27306" h="30032" extrusionOk="0">
                    <a:moveTo>
                      <a:pt x="3238" y="1"/>
                    </a:moveTo>
                    <a:cubicBezTo>
                      <a:pt x="2262" y="1"/>
                      <a:pt x="1048" y="836"/>
                      <a:pt x="636" y="2072"/>
                    </a:cubicBezTo>
                    <a:cubicBezTo>
                      <a:pt x="1" y="3977"/>
                      <a:pt x="1" y="6200"/>
                      <a:pt x="953" y="7787"/>
                    </a:cubicBezTo>
                    <a:cubicBezTo>
                      <a:pt x="3811" y="13502"/>
                      <a:pt x="5716" y="19217"/>
                      <a:pt x="6668" y="25567"/>
                    </a:cubicBezTo>
                    <a:cubicBezTo>
                      <a:pt x="6668" y="26837"/>
                      <a:pt x="6351" y="28742"/>
                      <a:pt x="7938" y="29695"/>
                    </a:cubicBezTo>
                    <a:cubicBezTo>
                      <a:pt x="8256" y="29933"/>
                      <a:pt x="8613" y="30032"/>
                      <a:pt x="8990" y="30032"/>
                    </a:cubicBezTo>
                    <a:cubicBezTo>
                      <a:pt x="10121" y="30032"/>
                      <a:pt x="11431" y="29139"/>
                      <a:pt x="12383" y="28425"/>
                    </a:cubicBezTo>
                    <a:cubicBezTo>
                      <a:pt x="17463" y="26202"/>
                      <a:pt x="22226" y="23345"/>
                      <a:pt x="26988" y="19852"/>
                    </a:cubicBezTo>
                    <a:cubicBezTo>
                      <a:pt x="26988" y="19535"/>
                      <a:pt x="26988" y="19535"/>
                      <a:pt x="26988" y="19217"/>
                    </a:cubicBezTo>
                    <a:cubicBezTo>
                      <a:pt x="26988" y="18582"/>
                      <a:pt x="27306" y="17947"/>
                      <a:pt x="26988" y="17630"/>
                    </a:cubicBezTo>
                    <a:cubicBezTo>
                      <a:pt x="20321" y="11280"/>
                      <a:pt x="12383" y="6200"/>
                      <a:pt x="3493" y="2707"/>
                    </a:cubicBezTo>
                    <a:lnTo>
                      <a:pt x="4446" y="802"/>
                    </a:lnTo>
                    <a:cubicBezTo>
                      <a:pt x="4223" y="245"/>
                      <a:pt x="3765" y="1"/>
                      <a:pt x="32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2" name="Google Shape;32;p45"/>
              <p:cNvSpPr/>
              <p:nvPr/>
            </p:nvSpPr>
            <p:spPr>
              <a:xfrm>
                <a:off x="1403375" y="3677575"/>
                <a:ext cx="1897825" cy="1733825"/>
              </a:xfrm>
              <a:custGeom>
                <a:avLst/>
                <a:gdLst/>
                <a:ahLst/>
                <a:cxnLst/>
                <a:rect l="l" t="t" r="r" b="b"/>
                <a:pathLst>
                  <a:path w="75913" h="69353" extrusionOk="0">
                    <a:moveTo>
                      <a:pt x="74626" y="0"/>
                    </a:moveTo>
                    <a:cubicBezTo>
                      <a:pt x="74349" y="0"/>
                      <a:pt x="74072" y="152"/>
                      <a:pt x="73881" y="535"/>
                    </a:cubicBezTo>
                    <a:lnTo>
                      <a:pt x="73563" y="535"/>
                    </a:lnTo>
                    <a:cubicBezTo>
                      <a:pt x="66261" y="13235"/>
                      <a:pt x="60863" y="27205"/>
                      <a:pt x="53561" y="39905"/>
                    </a:cubicBezTo>
                    <a:cubicBezTo>
                      <a:pt x="47211" y="51017"/>
                      <a:pt x="39273" y="61495"/>
                      <a:pt x="26573" y="65622"/>
                    </a:cubicBezTo>
                    <a:cubicBezTo>
                      <a:pt x="22149" y="66861"/>
                      <a:pt x="17527" y="67508"/>
                      <a:pt x="12872" y="67508"/>
                    </a:cubicBezTo>
                    <a:cubicBezTo>
                      <a:pt x="9177" y="67508"/>
                      <a:pt x="5462" y="67100"/>
                      <a:pt x="1808" y="66257"/>
                    </a:cubicBezTo>
                    <a:cubicBezTo>
                      <a:pt x="1711" y="66233"/>
                      <a:pt x="1618" y="66221"/>
                      <a:pt x="1529" y="66221"/>
                    </a:cubicBezTo>
                    <a:cubicBezTo>
                      <a:pt x="453" y="66221"/>
                      <a:pt x="1" y="67869"/>
                      <a:pt x="1173" y="68162"/>
                    </a:cubicBezTo>
                    <a:cubicBezTo>
                      <a:pt x="4983" y="68956"/>
                      <a:pt x="8873" y="69353"/>
                      <a:pt x="12762" y="69353"/>
                    </a:cubicBezTo>
                    <a:cubicBezTo>
                      <a:pt x="16652" y="69353"/>
                      <a:pt x="20541" y="68956"/>
                      <a:pt x="24351" y="68162"/>
                    </a:cubicBezTo>
                    <a:cubicBezTo>
                      <a:pt x="30701" y="66575"/>
                      <a:pt x="36416" y="63400"/>
                      <a:pt x="41178" y="59272"/>
                    </a:cubicBezTo>
                    <a:cubicBezTo>
                      <a:pt x="51656" y="50065"/>
                      <a:pt x="57688" y="37047"/>
                      <a:pt x="63403" y="24665"/>
                    </a:cubicBezTo>
                    <a:cubicBezTo>
                      <a:pt x="67531" y="16727"/>
                      <a:pt x="71023" y="8790"/>
                      <a:pt x="75468" y="1487"/>
                    </a:cubicBezTo>
                    <a:cubicBezTo>
                      <a:pt x="75912" y="821"/>
                      <a:pt x="75270" y="0"/>
                      <a:pt x="746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3" name="Google Shape;33;p45"/>
              <p:cNvSpPr/>
              <p:nvPr/>
            </p:nvSpPr>
            <p:spPr>
              <a:xfrm>
                <a:off x="5814200" y="2605475"/>
                <a:ext cx="381000" cy="35475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190" extrusionOk="0">
                    <a:moveTo>
                      <a:pt x="7407" y="3112"/>
                    </a:moveTo>
                    <a:cubicBezTo>
                      <a:pt x="9080" y="3242"/>
                      <a:pt x="10232" y="4145"/>
                      <a:pt x="11113" y="5319"/>
                    </a:cubicBezTo>
                    <a:cubicBezTo>
                      <a:pt x="11202" y="5587"/>
                      <a:pt x="11266" y="5849"/>
                      <a:pt x="11307" y="6104"/>
                    </a:cubicBezTo>
                    <a:lnTo>
                      <a:pt x="11307" y="6104"/>
                    </a:lnTo>
                    <a:cubicBezTo>
                      <a:pt x="10572" y="4574"/>
                      <a:pt x="9087" y="3391"/>
                      <a:pt x="7407" y="3112"/>
                    </a:cubicBezTo>
                    <a:close/>
                    <a:moveTo>
                      <a:pt x="6106" y="6128"/>
                    </a:moveTo>
                    <a:cubicBezTo>
                      <a:pt x="6282" y="6128"/>
                      <a:pt x="6471" y="6173"/>
                      <a:pt x="6668" y="6271"/>
                    </a:cubicBezTo>
                    <a:cubicBezTo>
                      <a:pt x="7267" y="6571"/>
                      <a:pt x="7583" y="6870"/>
                      <a:pt x="7617" y="7436"/>
                    </a:cubicBezTo>
                    <a:lnTo>
                      <a:pt x="7617" y="7436"/>
                    </a:lnTo>
                    <a:cubicBezTo>
                      <a:pt x="7045" y="7771"/>
                      <a:pt x="6380" y="7938"/>
                      <a:pt x="5715" y="7938"/>
                    </a:cubicBezTo>
                    <a:cubicBezTo>
                      <a:pt x="5490" y="7938"/>
                      <a:pt x="5264" y="7919"/>
                      <a:pt x="5043" y="7880"/>
                    </a:cubicBezTo>
                    <a:lnTo>
                      <a:pt x="5043" y="7880"/>
                    </a:lnTo>
                    <a:cubicBezTo>
                      <a:pt x="4877" y="6912"/>
                      <a:pt x="5374" y="6128"/>
                      <a:pt x="6106" y="6128"/>
                    </a:cubicBezTo>
                    <a:close/>
                    <a:moveTo>
                      <a:pt x="9295" y="6256"/>
                    </a:moveTo>
                    <a:cubicBezTo>
                      <a:pt x="9904" y="7104"/>
                      <a:pt x="9865" y="8397"/>
                      <a:pt x="8890" y="9129"/>
                    </a:cubicBezTo>
                    <a:cubicBezTo>
                      <a:pt x="9208" y="8494"/>
                      <a:pt x="9525" y="7859"/>
                      <a:pt x="9525" y="6906"/>
                    </a:cubicBezTo>
                    <a:cubicBezTo>
                      <a:pt x="9468" y="6678"/>
                      <a:pt x="9391" y="6461"/>
                      <a:pt x="9295" y="6256"/>
                    </a:cubicBezTo>
                    <a:close/>
                    <a:moveTo>
                      <a:pt x="8890" y="9129"/>
                    </a:moveTo>
                    <a:lnTo>
                      <a:pt x="8890" y="9129"/>
                    </a:lnTo>
                    <a:cubicBezTo>
                      <a:pt x="8414" y="9605"/>
                      <a:pt x="7699" y="9922"/>
                      <a:pt x="7025" y="9922"/>
                    </a:cubicBezTo>
                    <a:cubicBezTo>
                      <a:pt x="6770" y="9922"/>
                      <a:pt x="6520" y="9877"/>
                      <a:pt x="6292" y="9778"/>
                    </a:cubicBezTo>
                    <a:lnTo>
                      <a:pt x="6292" y="9778"/>
                    </a:lnTo>
                    <a:cubicBezTo>
                      <a:pt x="6311" y="9773"/>
                      <a:pt x="6331" y="9768"/>
                      <a:pt x="6350" y="9764"/>
                    </a:cubicBezTo>
                    <a:cubicBezTo>
                      <a:pt x="7303" y="9764"/>
                      <a:pt x="7938" y="9446"/>
                      <a:pt x="8890" y="9129"/>
                    </a:cubicBezTo>
                    <a:close/>
                    <a:moveTo>
                      <a:pt x="8414" y="0"/>
                    </a:moveTo>
                    <a:cubicBezTo>
                      <a:pt x="7699" y="0"/>
                      <a:pt x="6985" y="80"/>
                      <a:pt x="6350" y="239"/>
                    </a:cubicBezTo>
                    <a:cubicBezTo>
                      <a:pt x="6165" y="424"/>
                      <a:pt x="5980" y="609"/>
                      <a:pt x="5858" y="857"/>
                    </a:cubicBezTo>
                    <a:lnTo>
                      <a:pt x="5858" y="857"/>
                    </a:lnTo>
                    <a:cubicBezTo>
                      <a:pt x="5190" y="923"/>
                      <a:pt x="4561" y="1123"/>
                      <a:pt x="3997" y="1438"/>
                    </a:cubicBezTo>
                    <a:lnTo>
                      <a:pt x="3997" y="1438"/>
                    </a:lnTo>
                    <a:cubicBezTo>
                      <a:pt x="2494" y="2185"/>
                      <a:pt x="1277" y="3608"/>
                      <a:pt x="635" y="5319"/>
                    </a:cubicBezTo>
                    <a:cubicBezTo>
                      <a:pt x="0" y="7859"/>
                      <a:pt x="953" y="10716"/>
                      <a:pt x="2858" y="12621"/>
                    </a:cubicBezTo>
                    <a:cubicBezTo>
                      <a:pt x="3169" y="12843"/>
                      <a:pt x="3499" y="13041"/>
                      <a:pt x="3843" y="13213"/>
                    </a:cubicBezTo>
                    <a:lnTo>
                      <a:pt x="3843" y="13213"/>
                    </a:lnTo>
                    <a:cubicBezTo>
                      <a:pt x="4761" y="13870"/>
                      <a:pt x="5854" y="14189"/>
                      <a:pt x="6969" y="14189"/>
                    </a:cubicBezTo>
                    <a:cubicBezTo>
                      <a:pt x="7297" y="14189"/>
                      <a:pt x="7627" y="14162"/>
                      <a:pt x="7955" y="14107"/>
                    </a:cubicBezTo>
                    <a:lnTo>
                      <a:pt x="7955" y="14107"/>
                    </a:lnTo>
                    <a:cubicBezTo>
                      <a:pt x="8934" y="14086"/>
                      <a:pt x="9904" y="13908"/>
                      <a:pt x="10795" y="13574"/>
                    </a:cubicBezTo>
                    <a:cubicBezTo>
                      <a:pt x="13335" y="12304"/>
                      <a:pt x="15240" y="9446"/>
                      <a:pt x="15240" y="6589"/>
                    </a:cubicBezTo>
                    <a:cubicBezTo>
                      <a:pt x="15240" y="3731"/>
                      <a:pt x="13335" y="874"/>
                      <a:pt x="10478" y="239"/>
                    </a:cubicBezTo>
                    <a:cubicBezTo>
                      <a:pt x="9843" y="80"/>
                      <a:pt x="9128" y="0"/>
                      <a:pt x="84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4" name="Google Shape;34;p45"/>
              <p:cNvSpPr/>
              <p:nvPr/>
            </p:nvSpPr>
            <p:spPr>
              <a:xfrm>
                <a:off x="5210950" y="2438775"/>
                <a:ext cx="381025" cy="356250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250" extrusionOk="0">
                    <a:moveTo>
                      <a:pt x="7178" y="2530"/>
                    </a:moveTo>
                    <a:cubicBezTo>
                      <a:pt x="8448" y="2530"/>
                      <a:pt x="9548" y="3119"/>
                      <a:pt x="10478" y="4049"/>
                    </a:cubicBezTo>
                    <a:cubicBezTo>
                      <a:pt x="10709" y="4306"/>
                      <a:pt x="10899" y="4575"/>
                      <a:pt x="11050" y="4853"/>
                    </a:cubicBezTo>
                    <a:lnTo>
                      <a:pt x="11050" y="4853"/>
                    </a:lnTo>
                    <a:cubicBezTo>
                      <a:pt x="11072" y="4902"/>
                      <a:pt x="11093" y="4952"/>
                      <a:pt x="11113" y="5002"/>
                    </a:cubicBezTo>
                    <a:cubicBezTo>
                      <a:pt x="11142" y="5177"/>
                      <a:pt x="11163" y="5349"/>
                      <a:pt x="11176" y="5519"/>
                    </a:cubicBezTo>
                    <a:lnTo>
                      <a:pt x="11176" y="5519"/>
                    </a:lnTo>
                    <a:cubicBezTo>
                      <a:pt x="10601" y="4243"/>
                      <a:pt x="9435" y="3284"/>
                      <a:pt x="7938" y="3097"/>
                    </a:cubicBezTo>
                    <a:cubicBezTo>
                      <a:pt x="7484" y="2967"/>
                      <a:pt x="7017" y="2903"/>
                      <a:pt x="6550" y="2903"/>
                    </a:cubicBezTo>
                    <a:cubicBezTo>
                      <a:pt x="5951" y="2903"/>
                      <a:pt x="5352" y="3008"/>
                      <a:pt x="4782" y="3212"/>
                    </a:cubicBezTo>
                    <a:lnTo>
                      <a:pt x="4782" y="3212"/>
                    </a:lnTo>
                    <a:cubicBezTo>
                      <a:pt x="5067" y="3013"/>
                      <a:pt x="5380" y="2863"/>
                      <a:pt x="5715" y="2779"/>
                    </a:cubicBezTo>
                    <a:cubicBezTo>
                      <a:pt x="6226" y="2609"/>
                      <a:pt x="6713" y="2530"/>
                      <a:pt x="7178" y="2530"/>
                    </a:cubicBezTo>
                    <a:close/>
                    <a:moveTo>
                      <a:pt x="5834" y="5716"/>
                    </a:moveTo>
                    <a:cubicBezTo>
                      <a:pt x="5953" y="5716"/>
                      <a:pt x="6033" y="5795"/>
                      <a:pt x="6033" y="5954"/>
                    </a:cubicBezTo>
                    <a:cubicBezTo>
                      <a:pt x="6350" y="5954"/>
                      <a:pt x="6668" y="5954"/>
                      <a:pt x="6985" y="6272"/>
                    </a:cubicBezTo>
                    <a:cubicBezTo>
                      <a:pt x="7303" y="6589"/>
                      <a:pt x="7620" y="6907"/>
                      <a:pt x="7620" y="7224"/>
                    </a:cubicBezTo>
                    <a:cubicBezTo>
                      <a:pt x="7705" y="7224"/>
                      <a:pt x="7767" y="7247"/>
                      <a:pt x="7807" y="7286"/>
                    </a:cubicBezTo>
                    <a:lnTo>
                      <a:pt x="7807" y="7286"/>
                    </a:lnTo>
                    <a:cubicBezTo>
                      <a:pt x="7262" y="7532"/>
                      <a:pt x="6614" y="7667"/>
                      <a:pt x="5955" y="7667"/>
                    </a:cubicBezTo>
                    <a:cubicBezTo>
                      <a:pt x="5663" y="7667"/>
                      <a:pt x="5369" y="7640"/>
                      <a:pt x="5081" y="7585"/>
                    </a:cubicBezTo>
                    <a:lnTo>
                      <a:pt x="5081" y="7585"/>
                    </a:lnTo>
                    <a:cubicBezTo>
                      <a:pt x="5080" y="7571"/>
                      <a:pt x="5080" y="7556"/>
                      <a:pt x="5080" y="7542"/>
                    </a:cubicBezTo>
                    <a:cubicBezTo>
                      <a:pt x="4763" y="6907"/>
                      <a:pt x="5080" y="6272"/>
                      <a:pt x="5398" y="5954"/>
                    </a:cubicBezTo>
                    <a:cubicBezTo>
                      <a:pt x="5556" y="5795"/>
                      <a:pt x="5715" y="5716"/>
                      <a:pt x="5834" y="5716"/>
                    </a:cubicBezTo>
                    <a:close/>
                    <a:moveTo>
                      <a:pt x="7856" y="7388"/>
                    </a:moveTo>
                    <a:cubicBezTo>
                      <a:pt x="7873" y="7509"/>
                      <a:pt x="7795" y="7684"/>
                      <a:pt x="7620" y="7859"/>
                    </a:cubicBezTo>
                    <a:lnTo>
                      <a:pt x="7856" y="7388"/>
                    </a:lnTo>
                    <a:close/>
                    <a:moveTo>
                      <a:pt x="8608" y="9226"/>
                    </a:moveTo>
                    <a:cubicBezTo>
                      <a:pt x="8498" y="9310"/>
                      <a:pt x="8379" y="9384"/>
                      <a:pt x="8255" y="9447"/>
                    </a:cubicBezTo>
                    <a:lnTo>
                      <a:pt x="7999" y="9447"/>
                    </a:lnTo>
                    <a:cubicBezTo>
                      <a:pt x="8188" y="9378"/>
                      <a:pt x="8390" y="9303"/>
                      <a:pt x="8608" y="9226"/>
                    </a:cubicBezTo>
                    <a:close/>
                    <a:moveTo>
                      <a:pt x="8414" y="1"/>
                    </a:moveTo>
                    <a:cubicBezTo>
                      <a:pt x="7699" y="1"/>
                      <a:pt x="6985" y="80"/>
                      <a:pt x="6350" y="239"/>
                    </a:cubicBezTo>
                    <a:cubicBezTo>
                      <a:pt x="6234" y="355"/>
                      <a:pt x="6118" y="471"/>
                      <a:pt x="6017" y="603"/>
                    </a:cubicBezTo>
                    <a:lnTo>
                      <a:pt x="6017" y="603"/>
                    </a:lnTo>
                    <a:cubicBezTo>
                      <a:pt x="5005" y="787"/>
                      <a:pt x="4050" y="1257"/>
                      <a:pt x="3261" y="1948"/>
                    </a:cubicBezTo>
                    <a:lnTo>
                      <a:pt x="3261" y="1948"/>
                    </a:lnTo>
                    <a:cubicBezTo>
                      <a:pt x="2241" y="2699"/>
                      <a:pt x="1412" y="3776"/>
                      <a:pt x="953" y="5002"/>
                    </a:cubicBezTo>
                    <a:cubicBezTo>
                      <a:pt x="0" y="7542"/>
                      <a:pt x="635" y="10717"/>
                      <a:pt x="2858" y="12622"/>
                    </a:cubicBezTo>
                    <a:cubicBezTo>
                      <a:pt x="2858" y="12622"/>
                      <a:pt x="2858" y="12622"/>
                      <a:pt x="2858" y="12622"/>
                    </a:cubicBezTo>
                    <a:lnTo>
                      <a:pt x="2858" y="12622"/>
                    </a:lnTo>
                    <a:cubicBezTo>
                      <a:pt x="3641" y="13293"/>
                      <a:pt x="4583" y="13728"/>
                      <a:pt x="5572" y="13926"/>
                    </a:cubicBezTo>
                    <a:lnTo>
                      <a:pt x="5572" y="13926"/>
                    </a:lnTo>
                    <a:cubicBezTo>
                      <a:pt x="6304" y="14136"/>
                      <a:pt x="7064" y="14250"/>
                      <a:pt x="7820" y="14250"/>
                    </a:cubicBezTo>
                    <a:cubicBezTo>
                      <a:pt x="8845" y="14250"/>
                      <a:pt x="9863" y="14040"/>
                      <a:pt x="10795" y="13574"/>
                    </a:cubicBezTo>
                    <a:cubicBezTo>
                      <a:pt x="13653" y="12304"/>
                      <a:pt x="15240" y="9764"/>
                      <a:pt x="15240" y="6589"/>
                    </a:cubicBezTo>
                    <a:cubicBezTo>
                      <a:pt x="15240" y="3732"/>
                      <a:pt x="13335" y="1192"/>
                      <a:pt x="10478" y="239"/>
                    </a:cubicBezTo>
                    <a:cubicBezTo>
                      <a:pt x="9843" y="80"/>
                      <a:pt x="9128" y="1"/>
                      <a:pt x="841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5" name="Google Shape;35;p45"/>
              <p:cNvSpPr/>
              <p:nvPr/>
            </p:nvSpPr>
            <p:spPr>
              <a:xfrm>
                <a:off x="5814200" y="464325"/>
                <a:ext cx="381000" cy="36150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460" extrusionOk="0">
                    <a:moveTo>
                      <a:pt x="7856" y="7861"/>
                    </a:moveTo>
                    <a:cubicBezTo>
                      <a:pt x="7873" y="8001"/>
                      <a:pt x="7795" y="8097"/>
                      <a:pt x="7620" y="8097"/>
                    </a:cubicBezTo>
                    <a:lnTo>
                      <a:pt x="7856" y="7861"/>
                    </a:lnTo>
                    <a:close/>
                    <a:moveTo>
                      <a:pt x="6350" y="6192"/>
                    </a:moveTo>
                    <a:cubicBezTo>
                      <a:pt x="6668" y="6510"/>
                      <a:pt x="6985" y="6510"/>
                      <a:pt x="6985" y="6827"/>
                    </a:cubicBezTo>
                    <a:cubicBezTo>
                      <a:pt x="7303" y="7145"/>
                      <a:pt x="7620" y="7145"/>
                      <a:pt x="7620" y="7462"/>
                    </a:cubicBezTo>
                    <a:cubicBezTo>
                      <a:pt x="7747" y="7589"/>
                      <a:pt x="7823" y="7715"/>
                      <a:pt x="7848" y="7822"/>
                    </a:cubicBezTo>
                    <a:lnTo>
                      <a:pt x="7848" y="7822"/>
                    </a:lnTo>
                    <a:cubicBezTo>
                      <a:pt x="7418" y="8018"/>
                      <a:pt x="6923" y="8110"/>
                      <a:pt x="6419" y="8110"/>
                    </a:cubicBezTo>
                    <a:cubicBezTo>
                      <a:pt x="5859" y="8110"/>
                      <a:pt x="5289" y="7996"/>
                      <a:pt x="4788" y="7784"/>
                    </a:cubicBezTo>
                    <a:lnTo>
                      <a:pt x="4788" y="7784"/>
                    </a:lnTo>
                    <a:cubicBezTo>
                      <a:pt x="4876" y="7253"/>
                      <a:pt x="5184" y="6723"/>
                      <a:pt x="5715" y="6192"/>
                    </a:cubicBezTo>
                    <a:close/>
                    <a:moveTo>
                      <a:pt x="7339" y="9992"/>
                    </a:moveTo>
                    <a:cubicBezTo>
                      <a:pt x="7176" y="10041"/>
                      <a:pt x="7012" y="10065"/>
                      <a:pt x="6850" y="10065"/>
                    </a:cubicBezTo>
                    <a:cubicBezTo>
                      <a:pt x="6684" y="10065"/>
                      <a:pt x="6521" y="10040"/>
                      <a:pt x="6362" y="9994"/>
                    </a:cubicBezTo>
                    <a:lnTo>
                      <a:pt x="6362" y="9994"/>
                    </a:lnTo>
                    <a:cubicBezTo>
                      <a:pt x="6464" y="9999"/>
                      <a:pt x="6566" y="10002"/>
                      <a:pt x="6668" y="10002"/>
                    </a:cubicBezTo>
                    <a:cubicBezTo>
                      <a:pt x="6867" y="10002"/>
                      <a:pt x="7097" y="10002"/>
                      <a:pt x="7339" y="9992"/>
                    </a:cubicBezTo>
                    <a:close/>
                    <a:moveTo>
                      <a:pt x="6826" y="2936"/>
                    </a:moveTo>
                    <a:cubicBezTo>
                      <a:pt x="7096" y="2939"/>
                      <a:pt x="7362" y="2965"/>
                      <a:pt x="7620" y="3017"/>
                    </a:cubicBezTo>
                    <a:cubicBezTo>
                      <a:pt x="9208" y="3335"/>
                      <a:pt x="10478" y="4605"/>
                      <a:pt x="10795" y="6192"/>
                    </a:cubicBezTo>
                    <a:cubicBezTo>
                      <a:pt x="10795" y="8097"/>
                      <a:pt x="9843" y="9685"/>
                      <a:pt x="8255" y="10637"/>
                    </a:cubicBezTo>
                    <a:cubicBezTo>
                      <a:pt x="8210" y="10659"/>
                      <a:pt x="8164" y="10681"/>
                      <a:pt x="8118" y="10701"/>
                    </a:cubicBezTo>
                    <a:lnTo>
                      <a:pt x="8118" y="10701"/>
                    </a:lnTo>
                    <a:cubicBezTo>
                      <a:pt x="8436" y="10400"/>
                      <a:pt x="8722" y="10040"/>
                      <a:pt x="8967" y="9642"/>
                    </a:cubicBezTo>
                    <a:lnTo>
                      <a:pt x="8967" y="9642"/>
                    </a:lnTo>
                    <a:cubicBezTo>
                      <a:pt x="9437" y="9357"/>
                      <a:pt x="9710" y="8717"/>
                      <a:pt x="9638" y="8161"/>
                    </a:cubicBezTo>
                    <a:lnTo>
                      <a:pt x="9638" y="8161"/>
                    </a:lnTo>
                    <a:cubicBezTo>
                      <a:pt x="10281" y="6095"/>
                      <a:pt x="9879" y="3786"/>
                      <a:pt x="7620" y="3335"/>
                    </a:cubicBezTo>
                    <a:cubicBezTo>
                      <a:pt x="7166" y="3205"/>
                      <a:pt x="6699" y="3141"/>
                      <a:pt x="6235" y="3141"/>
                    </a:cubicBezTo>
                    <a:cubicBezTo>
                      <a:pt x="5768" y="3141"/>
                      <a:pt x="5304" y="3206"/>
                      <a:pt x="4859" y="3332"/>
                    </a:cubicBezTo>
                    <a:lnTo>
                      <a:pt x="4859" y="3332"/>
                    </a:lnTo>
                    <a:cubicBezTo>
                      <a:pt x="5188" y="3192"/>
                      <a:pt x="5535" y="3087"/>
                      <a:pt x="5888" y="3021"/>
                    </a:cubicBezTo>
                    <a:lnTo>
                      <a:pt x="5888" y="3021"/>
                    </a:lnTo>
                    <a:cubicBezTo>
                      <a:pt x="5936" y="3018"/>
                      <a:pt x="5984" y="3017"/>
                      <a:pt x="6033" y="3017"/>
                    </a:cubicBezTo>
                    <a:cubicBezTo>
                      <a:pt x="6291" y="2965"/>
                      <a:pt x="6557" y="2939"/>
                      <a:pt x="6826" y="2936"/>
                    </a:cubicBezTo>
                    <a:close/>
                    <a:moveTo>
                      <a:pt x="8255" y="1"/>
                    </a:moveTo>
                    <a:cubicBezTo>
                      <a:pt x="7620" y="1"/>
                      <a:pt x="6985" y="160"/>
                      <a:pt x="6350" y="477"/>
                    </a:cubicBezTo>
                    <a:cubicBezTo>
                      <a:pt x="6047" y="477"/>
                      <a:pt x="5816" y="621"/>
                      <a:pt x="5693" y="842"/>
                    </a:cubicBezTo>
                    <a:lnTo>
                      <a:pt x="5693" y="842"/>
                    </a:lnTo>
                    <a:cubicBezTo>
                      <a:pt x="3739" y="1196"/>
                      <a:pt x="1952" y="2605"/>
                      <a:pt x="953" y="4605"/>
                    </a:cubicBezTo>
                    <a:cubicBezTo>
                      <a:pt x="0" y="7145"/>
                      <a:pt x="318" y="10320"/>
                      <a:pt x="2223" y="12225"/>
                    </a:cubicBezTo>
                    <a:cubicBezTo>
                      <a:pt x="3682" y="13684"/>
                      <a:pt x="5553" y="14459"/>
                      <a:pt x="7385" y="14459"/>
                    </a:cubicBezTo>
                    <a:cubicBezTo>
                      <a:pt x="8342" y="14459"/>
                      <a:pt x="9288" y="14248"/>
                      <a:pt x="10160" y="13812"/>
                    </a:cubicBezTo>
                    <a:cubicBezTo>
                      <a:pt x="13018" y="12860"/>
                      <a:pt x="15240" y="10002"/>
                      <a:pt x="15240" y="7145"/>
                    </a:cubicBezTo>
                    <a:cubicBezTo>
                      <a:pt x="15240" y="3970"/>
                      <a:pt x="13335" y="1112"/>
                      <a:pt x="10160" y="477"/>
                    </a:cubicBezTo>
                    <a:cubicBezTo>
                      <a:pt x="9525" y="160"/>
                      <a:pt x="8890" y="1"/>
                      <a:pt x="82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6" name="Google Shape;36;p45"/>
              <p:cNvSpPr/>
              <p:nvPr/>
            </p:nvSpPr>
            <p:spPr>
              <a:xfrm>
                <a:off x="3111550" y="244825"/>
                <a:ext cx="376975" cy="353675"/>
              </a:xfrm>
              <a:custGeom>
                <a:avLst/>
                <a:gdLst/>
                <a:ahLst/>
                <a:cxnLst/>
                <a:rect l="l" t="t" r="r" b="b"/>
                <a:pathLst>
                  <a:path w="15079" h="14147" extrusionOk="0">
                    <a:moveTo>
                      <a:pt x="6506" y="2590"/>
                    </a:moveTo>
                    <a:cubicBezTo>
                      <a:pt x="8094" y="2590"/>
                      <a:pt x="9681" y="3542"/>
                      <a:pt x="10316" y="4812"/>
                    </a:cubicBezTo>
                    <a:cubicBezTo>
                      <a:pt x="10352" y="5027"/>
                      <a:pt x="10376" y="5242"/>
                      <a:pt x="10388" y="5456"/>
                    </a:cubicBezTo>
                    <a:lnTo>
                      <a:pt x="10388" y="5456"/>
                    </a:lnTo>
                    <a:cubicBezTo>
                      <a:pt x="9525" y="3980"/>
                      <a:pt x="7857" y="2907"/>
                      <a:pt x="6189" y="2907"/>
                    </a:cubicBezTo>
                    <a:cubicBezTo>
                      <a:pt x="5509" y="2907"/>
                      <a:pt x="4875" y="3021"/>
                      <a:pt x="4298" y="3230"/>
                    </a:cubicBezTo>
                    <a:lnTo>
                      <a:pt x="4298" y="3230"/>
                    </a:lnTo>
                    <a:cubicBezTo>
                      <a:pt x="4961" y="2815"/>
                      <a:pt x="5734" y="2590"/>
                      <a:pt x="6506" y="2590"/>
                    </a:cubicBezTo>
                    <a:close/>
                    <a:moveTo>
                      <a:pt x="9003" y="6386"/>
                    </a:moveTo>
                    <a:lnTo>
                      <a:pt x="9003" y="6386"/>
                    </a:lnTo>
                    <a:cubicBezTo>
                      <a:pt x="9181" y="6781"/>
                      <a:pt x="9239" y="7205"/>
                      <a:pt x="9138" y="7597"/>
                    </a:cubicBezTo>
                    <a:lnTo>
                      <a:pt x="9138" y="7597"/>
                    </a:lnTo>
                    <a:cubicBezTo>
                      <a:pt x="9117" y="7515"/>
                      <a:pt x="9087" y="7434"/>
                      <a:pt x="9046" y="7352"/>
                    </a:cubicBezTo>
                    <a:cubicBezTo>
                      <a:pt x="9080" y="7010"/>
                      <a:pt x="9063" y="6687"/>
                      <a:pt x="9003" y="6386"/>
                    </a:cubicBezTo>
                    <a:close/>
                    <a:moveTo>
                      <a:pt x="5832" y="6161"/>
                    </a:moveTo>
                    <a:cubicBezTo>
                      <a:pt x="6109" y="6161"/>
                      <a:pt x="6348" y="6241"/>
                      <a:pt x="6506" y="6400"/>
                    </a:cubicBezTo>
                    <a:cubicBezTo>
                      <a:pt x="7014" y="6653"/>
                      <a:pt x="7319" y="7111"/>
                      <a:pt x="7258" y="7446"/>
                    </a:cubicBezTo>
                    <a:lnTo>
                      <a:pt x="7258" y="7446"/>
                    </a:lnTo>
                    <a:cubicBezTo>
                      <a:pt x="6741" y="7672"/>
                      <a:pt x="6179" y="7795"/>
                      <a:pt x="5611" y="7795"/>
                    </a:cubicBezTo>
                    <a:cubicBezTo>
                      <a:pt x="5311" y="7795"/>
                      <a:pt x="5008" y="7760"/>
                      <a:pt x="4710" y="7688"/>
                    </a:cubicBezTo>
                    <a:lnTo>
                      <a:pt x="4710" y="7688"/>
                    </a:lnTo>
                    <a:cubicBezTo>
                      <a:pt x="4635" y="7258"/>
                      <a:pt x="4704" y="6829"/>
                      <a:pt x="4919" y="6400"/>
                    </a:cubicBezTo>
                    <a:cubicBezTo>
                      <a:pt x="5236" y="6241"/>
                      <a:pt x="5554" y="6161"/>
                      <a:pt x="5832" y="6161"/>
                    </a:cubicBezTo>
                    <a:close/>
                    <a:moveTo>
                      <a:pt x="8389" y="0"/>
                    </a:moveTo>
                    <a:cubicBezTo>
                      <a:pt x="7655" y="0"/>
                      <a:pt x="6922" y="184"/>
                      <a:pt x="6189" y="367"/>
                    </a:cubicBezTo>
                    <a:cubicBezTo>
                      <a:pt x="5966" y="478"/>
                      <a:pt x="5782" y="590"/>
                      <a:pt x="5651" y="715"/>
                    </a:cubicBezTo>
                    <a:lnTo>
                      <a:pt x="5651" y="715"/>
                    </a:lnTo>
                    <a:cubicBezTo>
                      <a:pt x="4567" y="839"/>
                      <a:pt x="3515" y="1331"/>
                      <a:pt x="2679" y="2117"/>
                    </a:cubicBezTo>
                    <a:lnTo>
                      <a:pt x="2679" y="2117"/>
                    </a:lnTo>
                    <a:cubicBezTo>
                      <a:pt x="1713" y="2867"/>
                      <a:pt x="941" y="3884"/>
                      <a:pt x="474" y="5130"/>
                    </a:cubicBezTo>
                    <a:cubicBezTo>
                      <a:pt x="1" y="7259"/>
                      <a:pt x="409" y="9388"/>
                      <a:pt x="1567" y="10991"/>
                    </a:cubicBezTo>
                    <a:lnTo>
                      <a:pt x="1567" y="10991"/>
                    </a:lnTo>
                    <a:cubicBezTo>
                      <a:pt x="1932" y="11770"/>
                      <a:pt x="2430" y="12483"/>
                      <a:pt x="3014" y="13067"/>
                    </a:cubicBezTo>
                    <a:cubicBezTo>
                      <a:pt x="3983" y="13606"/>
                      <a:pt x="4989" y="13888"/>
                      <a:pt x="5969" y="13940"/>
                    </a:cubicBezTo>
                    <a:lnTo>
                      <a:pt x="5969" y="13940"/>
                    </a:lnTo>
                    <a:cubicBezTo>
                      <a:pt x="6537" y="14078"/>
                      <a:pt x="7118" y="14147"/>
                      <a:pt x="7700" y="14147"/>
                    </a:cubicBezTo>
                    <a:cubicBezTo>
                      <a:pt x="8818" y="14147"/>
                      <a:pt x="9935" y="13893"/>
                      <a:pt x="10951" y="13385"/>
                    </a:cubicBezTo>
                    <a:cubicBezTo>
                      <a:pt x="13491" y="11797"/>
                      <a:pt x="15079" y="9257"/>
                      <a:pt x="14761" y="6400"/>
                    </a:cubicBezTo>
                    <a:cubicBezTo>
                      <a:pt x="14761" y="3542"/>
                      <a:pt x="12856" y="1002"/>
                      <a:pt x="9999" y="367"/>
                    </a:cubicBezTo>
                    <a:cubicBezTo>
                      <a:pt x="9462" y="99"/>
                      <a:pt x="8925" y="0"/>
                      <a:pt x="83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7" name="Google Shape;37;p45"/>
              <p:cNvSpPr/>
              <p:nvPr/>
            </p:nvSpPr>
            <p:spPr>
              <a:xfrm>
                <a:off x="2028000" y="1271975"/>
                <a:ext cx="381025" cy="34792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3917" extrusionOk="0">
                    <a:moveTo>
                      <a:pt x="7056" y="2461"/>
                    </a:moveTo>
                    <a:cubicBezTo>
                      <a:pt x="7199" y="2461"/>
                      <a:pt x="7341" y="2468"/>
                      <a:pt x="7483" y="2481"/>
                    </a:cubicBezTo>
                    <a:lnTo>
                      <a:pt x="7483" y="2481"/>
                    </a:lnTo>
                    <a:cubicBezTo>
                      <a:pt x="9000" y="2685"/>
                      <a:pt x="10073" y="3681"/>
                      <a:pt x="10563" y="4914"/>
                    </a:cubicBezTo>
                    <a:lnTo>
                      <a:pt x="10563" y="4914"/>
                    </a:lnTo>
                    <a:cubicBezTo>
                      <a:pt x="10034" y="4120"/>
                      <a:pt x="9240" y="3465"/>
                      <a:pt x="8256" y="3096"/>
                    </a:cubicBezTo>
                    <a:cubicBezTo>
                      <a:pt x="7802" y="2966"/>
                      <a:pt x="7322" y="2903"/>
                      <a:pt x="6837" y="2903"/>
                    </a:cubicBezTo>
                    <a:cubicBezTo>
                      <a:pt x="6024" y="2903"/>
                      <a:pt x="5197" y="3081"/>
                      <a:pt x="4458" y="3425"/>
                    </a:cubicBezTo>
                    <a:lnTo>
                      <a:pt x="4458" y="3425"/>
                    </a:lnTo>
                    <a:cubicBezTo>
                      <a:pt x="4736" y="3168"/>
                      <a:pt x="5056" y="2950"/>
                      <a:pt x="5398" y="2779"/>
                    </a:cubicBezTo>
                    <a:cubicBezTo>
                      <a:pt x="5928" y="2567"/>
                      <a:pt x="6492" y="2461"/>
                      <a:pt x="7056" y="2461"/>
                    </a:cubicBezTo>
                    <a:close/>
                    <a:moveTo>
                      <a:pt x="11999" y="2761"/>
                    </a:moveTo>
                    <a:lnTo>
                      <a:pt x="11999" y="2761"/>
                    </a:lnTo>
                    <a:cubicBezTo>
                      <a:pt x="12134" y="2864"/>
                      <a:pt x="12263" y="2976"/>
                      <a:pt x="12383" y="3096"/>
                    </a:cubicBezTo>
                    <a:cubicBezTo>
                      <a:pt x="13419" y="4391"/>
                      <a:pt x="13821" y="6108"/>
                      <a:pt x="13418" y="7559"/>
                    </a:cubicBezTo>
                    <a:lnTo>
                      <a:pt x="13418" y="7559"/>
                    </a:lnTo>
                    <a:cubicBezTo>
                      <a:pt x="13512" y="6529"/>
                      <a:pt x="13379" y="5447"/>
                      <a:pt x="13018" y="4366"/>
                    </a:cubicBezTo>
                    <a:cubicBezTo>
                      <a:pt x="12799" y="3855"/>
                      <a:pt x="12496" y="3377"/>
                      <a:pt x="12125" y="2945"/>
                    </a:cubicBezTo>
                    <a:lnTo>
                      <a:pt x="12125" y="2945"/>
                    </a:lnTo>
                    <a:cubicBezTo>
                      <a:pt x="12084" y="2883"/>
                      <a:pt x="12042" y="2822"/>
                      <a:pt x="11999" y="2761"/>
                    </a:cubicBezTo>
                    <a:close/>
                    <a:moveTo>
                      <a:pt x="5716" y="5636"/>
                    </a:moveTo>
                    <a:cubicBezTo>
                      <a:pt x="6351" y="5636"/>
                      <a:pt x="6986" y="5954"/>
                      <a:pt x="7303" y="6271"/>
                    </a:cubicBezTo>
                    <a:cubicBezTo>
                      <a:pt x="7621" y="6589"/>
                      <a:pt x="7621" y="6906"/>
                      <a:pt x="7938" y="7224"/>
                    </a:cubicBezTo>
                    <a:cubicBezTo>
                      <a:pt x="7938" y="7224"/>
                      <a:pt x="7938" y="7224"/>
                      <a:pt x="7938" y="7397"/>
                    </a:cubicBezTo>
                    <a:lnTo>
                      <a:pt x="7938" y="7397"/>
                    </a:lnTo>
                    <a:cubicBezTo>
                      <a:pt x="7379" y="7674"/>
                      <a:pt x="6820" y="7799"/>
                      <a:pt x="6261" y="7799"/>
                    </a:cubicBezTo>
                    <a:cubicBezTo>
                      <a:pt x="5875" y="7799"/>
                      <a:pt x="5489" y="7739"/>
                      <a:pt x="5102" y="7629"/>
                    </a:cubicBezTo>
                    <a:lnTo>
                      <a:pt x="5102" y="7629"/>
                    </a:lnTo>
                    <a:cubicBezTo>
                      <a:pt x="5088" y="7497"/>
                      <a:pt x="5081" y="7362"/>
                      <a:pt x="5081" y="7224"/>
                    </a:cubicBezTo>
                    <a:cubicBezTo>
                      <a:pt x="5081" y="6589"/>
                      <a:pt x="5081" y="6271"/>
                      <a:pt x="5716" y="5636"/>
                    </a:cubicBezTo>
                    <a:close/>
                    <a:moveTo>
                      <a:pt x="8415" y="0"/>
                    </a:moveTo>
                    <a:cubicBezTo>
                      <a:pt x="7700" y="0"/>
                      <a:pt x="6986" y="80"/>
                      <a:pt x="6351" y="239"/>
                    </a:cubicBezTo>
                    <a:cubicBezTo>
                      <a:pt x="6271" y="318"/>
                      <a:pt x="6192" y="418"/>
                      <a:pt x="6117" y="527"/>
                    </a:cubicBezTo>
                    <a:lnTo>
                      <a:pt x="6117" y="527"/>
                    </a:lnTo>
                    <a:cubicBezTo>
                      <a:pt x="3681" y="641"/>
                      <a:pt x="1807" y="2407"/>
                      <a:pt x="953" y="4684"/>
                    </a:cubicBezTo>
                    <a:cubicBezTo>
                      <a:pt x="1" y="7224"/>
                      <a:pt x="953" y="10081"/>
                      <a:pt x="3176" y="11986"/>
                    </a:cubicBezTo>
                    <a:cubicBezTo>
                      <a:pt x="4406" y="13216"/>
                      <a:pt x="6166" y="13917"/>
                      <a:pt x="8028" y="13917"/>
                    </a:cubicBezTo>
                    <a:cubicBezTo>
                      <a:pt x="9049" y="13917"/>
                      <a:pt x="10101" y="13706"/>
                      <a:pt x="11113" y="13256"/>
                    </a:cubicBezTo>
                    <a:cubicBezTo>
                      <a:pt x="13653" y="11986"/>
                      <a:pt x="15241" y="9129"/>
                      <a:pt x="15241" y="6271"/>
                    </a:cubicBezTo>
                    <a:cubicBezTo>
                      <a:pt x="15241" y="3414"/>
                      <a:pt x="13336" y="874"/>
                      <a:pt x="10478" y="239"/>
                    </a:cubicBezTo>
                    <a:cubicBezTo>
                      <a:pt x="9843" y="80"/>
                      <a:pt x="9129" y="0"/>
                      <a:pt x="84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8" name="Google Shape;38;p45"/>
              <p:cNvSpPr/>
              <p:nvPr/>
            </p:nvSpPr>
            <p:spPr>
              <a:xfrm>
                <a:off x="1361275" y="1621225"/>
                <a:ext cx="381000" cy="35560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224" extrusionOk="0">
                    <a:moveTo>
                      <a:pt x="7609" y="3034"/>
                    </a:moveTo>
                    <a:cubicBezTo>
                      <a:pt x="7995" y="3034"/>
                      <a:pt x="8373" y="3104"/>
                      <a:pt x="8730" y="3228"/>
                    </a:cubicBezTo>
                    <a:lnTo>
                      <a:pt x="8730" y="3228"/>
                    </a:lnTo>
                    <a:cubicBezTo>
                      <a:pt x="9191" y="3442"/>
                      <a:pt x="9607" y="3740"/>
                      <a:pt x="9941" y="4103"/>
                    </a:cubicBezTo>
                    <a:lnTo>
                      <a:pt x="9941" y="4103"/>
                    </a:lnTo>
                    <a:cubicBezTo>
                      <a:pt x="9273" y="3571"/>
                      <a:pt x="8470" y="3217"/>
                      <a:pt x="7620" y="3096"/>
                    </a:cubicBezTo>
                    <a:cubicBezTo>
                      <a:pt x="7541" y="3076"/>
                      <a:pt x="7462" y="3058"/>
                      <a:pt x="7384" y="3042"/>
                    </a:cubicBezTo>
                    <a:lnTo>
                      <a:pt x="7384" y="3042"/>
                    </a:lnTo>
                    <a:cubicBezTo>
                      <a:pt x="7459" y="3037"/>
                      <a:pt x="7534" y="3034"/>
                      <a:pt x="7609" y="3034"/>
                    </a:cubicBezTo>
                    <a:close/>
                    <a:moveTo>
                      <a:pt x="9759" y="7057"/>
                    </a:moveTo>
                    <a:cubicBezTo>
                      <a:pt x="9787" y="7112"/>
                      <a:pt x="9815" y="7168"/>
                      <a:pt x="9842" y="7224"/>
                    </a:cubicBezTo>
                    <a:cubicBezTo>
                      <a:pt x="9842" y="7296"/>
                      <a:pt x="9838" y="7368"/>
                      <a:pt x="9830" y="7441"/>
                    </a:cubicBezTo>
                    <a:lnTo>
                      <a:pt x="9830" y="7441"/>
                    </a:lnTo>
                    <a:cubicBezTo>
                      <a:pt x="9812" y="7310"/>
                      <a:pt x="9789" y="7182"/>
                      <a:pt x="9759" y="7057"/>
                    </a:cubicBezTo>
                    <a:close/>
                    <a:moveTo>
                      <a:pt x="6032" y="6130"/>
                    </a:moveTo>
                    <a:cubicBezTo>
                      <a:pt x="6456" y="6130"/>
                      <a:pt x="6879" y="6271"/>
                      <a:pt x="7302" y="6271"/>
                    </a:cubicBezTo>
                    <a:cubicBezTo>
                      <a:pt x="7302" y="6589"/>
                      <a:pt x="7620" y="6906"/>
                      <a:pt x="7620" y="7224"/>
                    </a:cubicBezTo>
                    <a:cubicBezTo>
                      <a:pt x="7849" y="7224"/>
                      <a:pt x="7913" y="7389"/>
                      <a:pt x="7811" y="7601"/>
                    </a:cubicBezTo>
                    <a:lnTo>
                      <a:pt x="7811" y="7601"/>
                    </a:lnTo>
                    <a:cubicBezTo>
                      <a:pt x="7396" y="7785"/>
                      <a:pt x="6950" y="7871"/>
                      <a:pt x="6482" y="7871"/>
                    </a:cubicBezTo>
                    <a:cubicBezTo>
                      <a:pt x="6073" y="7871"/>
                      <a:pt x="5648" y="7805"/>
                      <a:pt x="5214" y="7679"/>
                    </a:cubicBezTo>
                    <a:lnTo>
                      <a:pt x="5214" y="7679"/>
                    </a:lnTo>
                    <a:cubicBezTo>
                      <a:pt x="5102" y="7210"/>
                      <a:pt x="5163" y="6740"/>
                      <a:pt x="5397" y="6271"/>
                    </a:cubicBezTo>
                    <a:cubicBezTo>
                      <a:pt x="5609" y="6165"/>
                      <a:pt x="5821" y="6130"/>
                      <a:pt x="6032" y="6130"/>
                    </a:cubicBezTo>
                    <a:close/>
                    <a:moveTo>
                      <a:pt x="12880" y="4619"/>
                    </a:moveTo>
                    <a:lnTo>
                      <a:pt x="12880" y="4619"/>
                    </a:lnTo>
                    <a:cubicBezTo>
                      <a:pt x="13622" y="5735"/>
                      <a:pt x="13751" y="7187"/>
                      <a:pt x="13266" y="8546"/>
                    </a:cubicBezTo>
                    <a:lnTo>
                      <a:pt x="13266" y="8546"/>
                    </a:lnTo>
                    <a:cubicBezTo>
                      <a:pt x="13480" y="7476"/>
                      <a:pt x="13412" y="6370"/>
                      <a:pt x="13017" y="5319"/>
                    </a:cubicBezTo>
                    <a:cubicBezTo>
                      <a:pt x="13016" y="5315"/>
                      <a:pt x="13015" y="5312"/>
                      <a:pt x="13014" y="5308"/>
                    </a:cubicBezTo>
                    <a:lnTo>
                      <a:pt x="13014" y="5308"/>
                    </a:lnTo>
                    <a:cubicBezTo>
                      <a:pt x="12983" y="5076"/>
                      <a:pt x="12938" y="4846"/>
                      <a:pt x="12880" y="4619"/>
                    </a:cubicBezTo>
                    <a:close/>
                    <a:moveTo>
                      <a:pt x="8890" y="9129"/>
                    </a:moveTo>
                    <a:cubicBezTo>
                      <a:pt x="8414" y="9486"/>
                      <a:pt x="7893" y="9664"/>
                      <a:pt x="7394" y="9664"/>
                    </a:cubicBezTo>
                    <a:cubicBezTo>
                      <a:pt x="7269" y="9664"/>
                      <a:pt x="7145" y="9653"/>
                      <a:pt x="7024" y="9630"/>
                    </a:cubicBezTo>
                    <a:lnTo>
                      <a:pt x="7024" y="9630"/>
                    </a:lnTo>
                    <a:cubicBezTo>
                      <a:pt x="7656" y="9553"/>
                      <a:pt x="8285" y="9388"/>
                      <a:pt x="8890" y="9129"/>
                    </a:cubicBezTo>
                    <a:close/>
                    <a:moveTo>
                      <a:pt x="8414" y="0"/>
                    </a:moveTo>
                    <a:cubicBezTo>
                      <a:pt x="7699" y="0"/>
                      <a:pt x="6985" y="80"/>
                      <a:pt x="6350" y="239"/>
                    </a:cubicBezTo>
                    <a:cubicBezTo>
                      <a:pt x="6001" y="239"/>
                      <a:pt x="5748" y="430"/>
                      <a:pt x="5643" y="709"/>
                    </a:cubicBezTo>
                    <a:lnTo>
                      <a:pt x="5643" y="709"/>
                    </a:lnTo>
                    <a:cubicBezTo>
                      <a:pt x="4830" y="898"/>
                      <a:pt x="4081" y="1258"/>
                      <a:pt x="3445" y="1765"/>
                    </a:cubicBezTo>
                    <a:lnTo>
                      <a:pt x="3445" y="1765"/>
                    </a:lnTo>
                    <a:cubicBezTo>
                      <a:pt x="2240" y="2562"/>
                      <a:pt x="1324" y="3831"/>
                      <a:pt x="953" y="5319"/>
                    </a:cubicBezTo>
                    <a:cubicBezTo>
                      <a:pt x="0" y="8176"/>
                      <a:pt x="953" y="11034"/>
                      <a:pt x="3175" y="12939"/>
                    </a:cubicBezTo>
                    <a:cubicBezTo>
                      <a:pt x="4606" y="13833"/>
                      <a:pt x="6138" y="14224"/>
                      <a:pt x="7658" y="14224"/>
                    </a:cubicBezTo>
                    <a:cubicBezTo>
                      <a:pt x="8835" y="14224"/>
                      <a:pt x="10004" y="13989"/>
                      <a:pt x="11112" y="13574"/>
                    </a:cubicBezTo>
                    <a:cubicBezTo>
                      <a:pt x="13970" y="11986"/>
                      <a:pt x="15240" y="9446"/>
                      <a:pt x="15240" y="6271"/>
                    </a:cubicBezTo>
                    <a:cubicBezTo>
                      <a:pt x="15240" y="3414"/>
                      <a:pt x="13017" y="874"/>
                      <a:pt x="10477" y="239"/>
                    </a:cubicBezTo>
                    <a:cubicBezTo>
                      <a:pt x="9842" y="80"/>
                      <a:pt x="9128" y="0"/>
                      <a:pt x="84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39" name="Google Shape;39;p45"/>
              <p:cNvSpPr/>
              <p:nvPr/>
            </p:nvSpPr>
            <p:spPr>
              <a:xfrm>
                <a:off x="3445450" y="1089400"/>
                <a:ext cx="376450" cy="361000"/>
              </a:xfrm>
              <a:custGeom>
                <a:avLst/>
                <a:gdLst/>
                <a:ahLst/>
                <a:cxnLst/>
                <a:rect l="l" t="t" r="r" b="b"/>
                <a:pathLst>
                  <a:path w="15058" h="14440" extrusionOk="0">
                    <a:moveTo>
                      <a:pt x="7178" y="3045"/>
                    </a:moveTo>
                    <a:cubicBezTo>
                      <a:pt x="7900" y="3157"/>
                      <a:pt x="8621" y="3472"/>
                      <a:pt x="9343" y="4049"/>
                    </a:cubicBezTo>
                    <a:cubicBezTo>
                      <a:pt x="10219" y="4827"/>
                      <a:pt x="10707" y="5815"/>
                      <a:pt x="10853" y="6837"/>
                    </a:cubicBezTo>
                    <a:lnTo>
                      <a:pt x="10853" y="6837"/>
                    </a:lnTo>
                    <a:cubicBezTo>
                      <a:pt x="10851" y="6865"/>
                      <a:pt x="10848" y="6893"/>
                      <a:pt x="10846" y="6920"/>
                    </a:cubicBezTo>
                    <a:lnTo>
                      <a:pt x="10846" y="6920"/>
                    </a:lnTo>
                    <a:cubicBezTo>
                      <a:pt x="10167" y="4726"/>
                      <a:pt x="8279" y="3309"/>
                      <a:pt x="6305" y="3118"/>
                    </a:cubicBezTo>
                    <a:lnTo>
                      <a:pt x="6305" y="3118"/>
                    </a:lnTo>
                    <a:cubicBezTo>
                      <a:pt x="6468" y="3104"/>
                      <a:pt x="6634" y="3097"/>
                      <a:pt x="6803" y="3097"/>
                    </a:cubicBezTo>
                    <a:cubicBezTo>
                      <a:pt x="6928" y="3071"/>
                      <a:pt x="7053" y="3054"/>
                      <a:pt x="7178" y="3045"/>
                    </a:cubicBezTo>
                    <a:close/>
                    <a:moveTo>
                      <a:pt x="12892" y="5674"/>
                    </a:moveTo>
                    <a:cubicBezTo>
                      <a:pt x="13085" y="6396"/>
                      <a:pt x="13105" y="7151"/>
                      <a:pt x="12951" y="7890"/>
                    </a:cubicBezTo>
                    <a:lnTo>
                      <a:pt x="12951" y="7890"/>
                    </a:lnTo>
                    <a:cubicBezTo>
                      <a:pt x="12972" y="7534"/>
                      <a:pt x="12964" y="7177"/>
                      <a:pt x="12927" y="6820"/>
                    </a:cubicBezTo>
                    <a:lnTo>
                      <a:pt x="12927" y="6820"/>
                    </a:lnTo>
                    <a:cubicBezTo>
                      <a:pt x="12957" y="6441"/>
                      <a:pt x="12947" y="6057"/>
                      <a:pt x="12892" y="5674"/>
                    </a:cubicBezTo>
                    <a:close/>
                    <a:moveTo>
                      <a:pt x="5572" y="6780"/>
                    </a:moveTo>
                    <a:cubicBezTo>
                      <a:pt x="5752" y="6780"/>
                      <a:pt x="5951" y="6820"/>
                      <a:pt x="6168" y="6907"/>
                    </a:cubicBezTo>
                    <a:cubicBezTo>
                      <a:pt x="6737" y="6907"/>
                      <a:pt x="7051" y="7417"/>
                      <a:pt x="7110" y="7981"/>
                    </a:cubicBezTo>
                    <a:lnTo>
                      <a:pt x="7110" y="7981"/>
                    </a:lnTo>
                    <a:cubicBezTo>
                      <a:pt x="6506" y="8189"/>
                      <a:pt x="5906" y="8302"/>
                      <a:pt x="5326" y="8302"/>
                    </a:cubicBezTo>
                    <a:cubicBezTo>
                      <a:pt x="5028" y="8302"/>
                      <a:pt x="4736" y="8272"/>
                      <a:pt x="4452" y="8210"/>
                    </a:cubicBezTo>
                    <a:lnTo>
                      <a:pt x="4452" y="8210"/>
                    </a:lnTo>
                    <a:cubicBezTo>
                      <a:pt x="4423" y="7444"/>
                      <a:pt x="4833" y="6780"/>
                      <a:pt x="5572" y="6780"/>
                    </a:cubicBezTo>
                    <a:close/>
                    <a:moveTo>
                      <a:pt x="8765" y="6615"/>
                    </a:moveTo>
                    <a:lnTo>
                      <a:pt x="8765" y="6615"/>
                    </a:lnTo>
                    <a:cubicBezTo>
                      <a:pt x="9328" y="7226"/>
                      <a:pt x="9531" y="8003"/>
                      <a:pt x="9025" y="8812"/>
                    </a:cubicBezTo>
                    <a:cubicBezTo>
                      <a:pt x="8437" y="9596"/>
                      <a:pt x="7484" y="10139"/>
                      <a:pt x="6543" y="10139"/>
                    </a:cubicBezTo>
                    <a:cubicBezTo>
                      <a:pt x="6364" y="10139"/>
                      <a:pt x="6186" y="10119"/>
                      <a:pt x="6012" y="10078"/>
                    </a:cubicBezTo>
                    <a:lnTo>
                      <a:pt x="6012" y="10078"/>
                    </a:lnTo>
                    <a:cubicBezTo>
                      <a:pt x="6876" y="10045"/>
                      <a:pt x="7474" y="9746"/>
                      <a:pt x="8073" y="9447"/>
                    </a:cubicBezTo>
                    <a:cubicBezTo>
                      <a:pt x="8708" y="9129"/>
                      <a:pt x="9025" y="8494"/>
                      <a:pt x="9025" y="7542"/>
                    </a:cubicBezTo>
                    <a:cubicBezTo>
                      <a:pt x="8988" y="7205"/>
                      <a:pt x="8898" y="6896"/>
                      <a:pt x="8765" y="6615"/>
                    </a:cubicBezTo>
                    <a:close/>
                    <a:moveTo>
                      <a:pt x="7755" y="1"/>
                    </a:moveTo>
                    <a:cubicBezTo>
                      <a:pt x="7120" y="1"/>
                      <a:pt x="6485" y="80"/>
                      <a:pt x="5850" y="239"/>
                    </a:cubicBezTo>
                    <a:cubicBezTo>
                      <a:pt x="5403" y="462"/>
                      <a:pt x="5114" y="686"/>
                      <a:pt x="5092" y="1020"/>
                    </a:cubicBezTo>
                    <a:lnTo>
                      <a:pt x="5092" y="1020"/>
                    </a:lnTo>
                    <a:cubicBezTo>
                      <a:pt x="4633" y="1141"/>
                      <a:pt x="4201" y="1316"/>
                      <a:pt x="3803" y="1539"/>
                    </a:cubicBezTo>
                    <a:lnTo>
                      <a:pt x="3803" y="1539"/>
                    </a:lnTo>
                    <a:cubicBezTo>
                      <a:pt x="2328" y="2244"/>
                      <a:pt x="1089" y="3516"/>
                      <a:pt x="453" y="5319"/>
                    </a:cubicBezTo>
                    <a:cubicBezTo>
                      <a:pt x="0" y="7356"/>
                      <a:pt x="354" y="9393"/>
                      <a:pt x="1400" y="11085"/>
                    </a:cubicBezTo>
                    <a:lnTo>
                      <a:pt x="1400" y="11085"/>
                    </a:lnTo>
                    <a:cubicBezTo>
                      <a:pt x="1842" y="12024"/>
                      <a:pt x="2487" y="12888"/>
                      <a:pt x="3310" y="13574"/>
                    </a:cubicBezTo>
                    <a:cubicBezTo>
                      <a:pt x="4242" y="14156"/>
                      <a:pt x="5301" y="14439"/>
                      <a:pt x="6364" y="14439"/>
                    </a:cubicBezTo>
                    <a:cubicBezTo>
                      <a:pt x="6695" y="14439"/>
                      <a:pt x="7026" y="14412"/>
                      <a:pt x="7354" y="14358"/>
                    </a:cubicBezTo>
                    <a:lnTo>
                      <a:pt x="7354" y="14358"/>
                    </a:lnTo>
                    <a:cubicBezTo>
                      <a:pt x="7369" y="14358"/>
                      <a:pt x="7383" y="14358"/>
                      <a:pt x="7398" y="14358"/>
                    </a:cubicBezTo>
                    <a:cubicBezTo>
                      <a:pt x="8545" y="14358"/>
                      <a:pt x="9737" y="14104"/>
                      <a:pt x="10930" y="13574"/>
                    </a:cubicBezTo>
                    <a:cubicBezTo>
                      <a:pt x="13470" y="11987"/>
                      <a:pt x="15058" y="9447"/>
                      <a:pt x="14740" y="6272"/>
                    </a:cubicBezTo>
                    <a:cubicBezTo>
                      <a:pt x="14423" y="3414"/>
                      <a:pt x="12518" y="874"/>
                      <a:pt x="9660" y="239"/>
                    </a:cubicBezTo>
                    <a:cubicBezTo>
                      <a:pt x="9025" y="80"/>
                      <a:pt x="8390" y="1"/>
                      <a:pt x="775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0" name="Google Shape;40;p45"/>
              <p:cNvSpPr/>
              <p:nvPr/>
            </p:nvSpPr>
            <p:spPr>
              <a:xfrm>
                <a:off x="4893450" y="958000"/>
                <a:ext cx="381025" cy="35487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195" extrusionOk="0">
                    <a:moveTo>
                      <a:pt x="6310" y="5892"/>
                    </a:moveTo>
                    <a:cubicBezTo>
                      <a:pt x="6588" y="5892"/>
                      <a:pt x="6826" y="5971"/>
                      <a:pt x="6985" y="6130"/>
                    </a:cubicBezTo>
                    <a:cubicBezTo>
                      <a:pt x="7303" y="6448"/>
                      <a:pt x="7620" y="6765"/>
                      <a:pt x="7620" y="7083"/>
                    </a:cubicBezTo>
                    <a:cubicBezTo>
                      <a:pt x="7620" y="7083"/>
                      <a:pt x="7620" y="7166"/>
                      <a:pt x="7620" y="7291"/>
                    </a:cubicBezTo>
                    <a:lnTo>
                      <a:pt x="7620" y="7291"/>
                    </a:lnTo>
                    <a:cubicBezTo>
                      <a:pt x="7176" y="7544"/>
                      <a:pt x="6702" y="7658"/>
                      <a:pt x="6221" y="7658"/>
                    </a:cubicBezTo>
                    <a:cubicBezTo>
                      <a:pt x="5844" y="7658"/>
                      <a:pt x="5462" y="7587"/>
                      <a:pt x="5089" y="7458"/>
                    </a:cubicBezTo>
                    <a:lnTo>
                      <a:pt x="5089" y="7458"/>
                    </a:lnTo>
                    <a:cubicBezTo>
                      <a:pt x="5109" y="7015"/>
                      <a:pt x="5176" y="6573"/>
                      <a:pt x="5398" y="6130"/>
                    </a:cubicBezTo>
                    <a:cubicBezTo>
                      <a:pt x="5715" y="5971"/>
                      <a:pt x="6033" y="5892"/>
                      <a:pt x="6310" y="5892"/>
                    </a:cubicBezTo>
                    <a:close/>
                    <a:moveTo>
                      <a:pt x="9508" y="6745"/>
                    </a:moveTo>
                    <a:cubicBezTo>
                      <a:pt x="9620" y="6955"/>
                      <a:pt x="9731" y="7177"/>
                      <a:pt x="9843" y="7400"/>
                    </a:cubicBezTo>
                    <a:cubicBezTo>
                      <a:pt x="9843" y="8035"/>
                      <a:pt x="9525" y="8670"/>
                      <a:pt x="8890" y="8988"/>
                    </a:cubicBezTo>
                    <a:cubicBezTo>
                      <a:pt x="9525" y="8670"/>
                      <a:pt x="9843" y="7718"/>
                      <a:pt x="9525" y="7083"/>
                    </a:cubicBezTo>
                    <a:cubicBezTo>
                      <a:pt x="9525" y="6968"/>
                      <a:pt x="9519" y="6855"/>
                      <a:pt x="9508" y="6745"/>
                    </a:cubicBezTo>
                    <a:close/>
                    <a:moveTo>
                      <a:pt x="6406" y="2579"/>
                    </a:moveTo>
                    <a:cubicBezTo>
                      <a:pt x="6595" y="2586"/>
                      <a:pt x="6789" y="2605"/>
                      <a:pt x="6985" y="2638"/>
                    </a:cubicBezTo>
                    <a:cubicBezTo>
                      <a:pt x="8573" y="2638"/>
                      <a:pt x="10160" y="3590"/>
                      <a:pt x="10795" y="4860"/>
                    </a:cubicBezTo>
                    <a:cubicBezTo>
                      <a:pt x="11385" y="6336"/>
                      <a:pt x="10878" y="8086"/>
                      <a:pt x="9783" y="9345"/>
                    </a:cubicBezTo>
                    <a:lnTo>
                      <a:pt x="9783" y="9345"/>
                    </a:lnTo>
                    <a:cubicBezTo>
                      <a:pt x="10887" y="6878"/>
                      <a:pt x="10528" y="3266"/>
                      <a:pt x="7533" y="3266"/>
                    </a:cubicBezTo>
                    <a:cubicBezTo>
                      <a:pt x="7458" y="3266"/>
                      <a:pt x="7381" y="3268"/>
                      <a:pt x="7303" y="3273"/>
                    </a:cubicBezTo>
                    <a:cubicBezTo>
                      <a:pt x="7078" y="3240"/>
                      <a:pt x="6850" y="3225"/>
                      <a:pt x="6622" y="3225"/>
                    </a:cubicBezTo>
                    <a:cubicBezTo>
                      <a:pt x="5766" y="3225"/>
                      <a:pt x="4898" y="3447"/>
                      <a:pt x="4136" y="3873"/>
                    </a:cubicBezTo>
                    <a:lnTo>
                      <a:pt x="4136" y="3873"/>
                    </a:lnTo>
                    <a:cubicBezTo>
                      <a:pt x="4391" y="3540"/>
                      <a:pt x="4708" y="3234"/>
                      <a:pt x="5080" y="2955"/>
                    </a:cubicBezTo>
                    <a:cubicBezTo>
                      <a:pt x="5522" y="2778"/>
                      <a:pt x="5964" y="2651"/>
                      <a:pt x="6406" y="2579"/>
                    </a:cubicBezTo>
                    <a:close/>
                    <a:moveTo>
                      <a:pt x="8890" y="8988"/>
                    </a:moveTo>
                    <a:lnTo>
                      <a:pt x="8890" y="8988"/>
                    </a:lnTo>
                    <a:cubicBezTo>
                      <a:pt x="8424" y="9454"/>
                      <a:pt x="7872" y="9663"/>
                      <a:pt x="7329" y="9663"/>
                    </a:cubicBezTo>
                    <a:cubicBezTo>
                      <a:pt x="7180" y="9663"/>
                      <a:pt x="7032" y="9647"/>
                      <a:pt x="6886" y="9617"/>
                    </a:cubicBezTo>
                    <a:lnTo>
                      <a:pt x="6886" y="9617"/>
                    </a:lnTo>
                    <a:cubicBezTo>
                      <a:pt x="7720" y="9573"/>
                      <a:pt x="8305" y="9280"/>
                      <a:pt x="8890" y="8988"/>
                    </a:cubicBezTo>
                    <a:close/>
                    <a:moveTo>
                      <a:pt x="8387" y="0"/>
                    </a:moveTo>
                    <a:cubicBezTo>
                      <a:pt x="7618" y="0"/>
                      <a:pt x="6825" y="132"/>
                      <a:pt x="6033" y="415"/>
                    </a:cubicBezTo>
                    <a:cubicBezTo>
                      <a:pt x="5880" y="415"/>
                      <a:pt x="5727" y="562"/>
                      <a:pt x="5609" y="786"/>
                    </a:cubicBezTo>
                    <a:lnTo>
                      <a:pt x="5609" y="786"/>
                    </a:lnTo>
                    <a:cubicBezTo>
                      <a:pt x="3333" y="1113"/>
                      <a:pt x="1208" y="2916"/>
                      <a:pt x="635" y="5495"/>
                    </a:cubicBezTo>
                    <a:cubicBezTo>
                      <a:pt x="0" y="8035"/>
                      <a:pt x="635" y="10575"/>
                      <a:pt x="2540" y="12480"/>
                    </a:cubicBezTo>
                    <a:cubicBezTo>
                      <a:pt x="3874" y="13623"/>
                      <a:pt x="5550" y="14195"/>
                      <a:pt x="7226" y="14195"/>
                    </a:cubicBezTo>
                    <a:cubicBezTo>
                      <a:pt x="8344" y="14195"/>
                      <a:pt x="9462" y="13941"/>
                      <a:pt x="10478" y="13433"/>
                    </a:cubicBezTo>
                    <a:cubicBezTo>
                      <a:pt x="13335" y="12163"/>
                      <a:pt x="14923" y="9305"/>
                      <a:pt x="15240" y="6448"/>
                    </a:cubicBezTo>
                    <a:cubicBezTo>
                      <a:pt x="14979" y="2795"/>
                      <a:pt x="11932" y="0"/>
                      <a:pt x="83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1" name="Google Shape;41;p45"/>
              <p:cNvSpPr/>
              <p:nvPr/>
            </p:nvSpPr>
            <p:spPr>
              <a:xfrm>
                <a:off x="4123500" y="1328275"/>
                <a:ext cx="381025" cy="35357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143" extrusionOk="0">
                    <a:moveTo>
                      <a:pt x="5743" y="6110"/>
                    </a:moveTo>
                    <a:cubicBezTo>
                      <a:pt x="6060" y="6110"/>
                      <a:pt x="6444" y="6334"/>
                      <a:pt x="6668" y="6559"/>
                    </a:cubicBezTo>
                    <a:cubicBezTo>
                      <a:pt x="6986" y="6559"/>
                      <a:pt x="7303" y="6877"/>
                      <a:pt x="7303" y="7194"/>
                    </a:cubicBezTo>
                    <a:cubicBezTo>
                      <a:pt x="7303" y="7439"/>
                      <a:pt x="7303" y="7495"/>
                      <a:pt x="7303" y="7654"/>
                    </a:cubicBezTo>
                    <a:lnTo>
                      <a:pt x="7303" y="7654"/>
                    </a:lnTo>
                    <a:cubicBezTo>
                      <a:pt x="6819" y="7849"/>
                      <a:pt x="6298" y="7954"/>
                      <a:pt x="5773" y="7954"/>
                    </a:cubicBezTo>
                    <a:cubicBezTo>
                      <a:pt x="5436" y="7954"/>
                      <a:pt x="5096" y="7911"/>
                      <a:pt x="4763" y="7819"/>
                    </a:cubicBezTo>
                    <a:lnTo>
                      <a:pt x="4763" y="7819"/>
                    </a:lnTo>
                    <a:cubicBezTo>
                      <a:pt x="4763" y="7187"/>
                      <a:pt x="4766" y="6557"/>
                      <a:pt x="5398" y="6242"/>
                    </a:cubicBezTo>
                    <a:cubicBezTo>
                      <a:pt x="5491" y="6149"/>
                      <a:pt x="5611" y="6110"/>
                      <a:pt x="5743" y="6110"/>
                    </a:cubicBezTo>
                    <a:close/>
                    <a:moveTo>
                      <a:pt x="6775" y="2811"/>
                    </a:moveTo>
                    <a:cubicBezTo>
                      <a:pt x="6902" y="2811"/>
                      <a:pt x="7029" y="2817"/>
                      <a:pt x="7155" y="2828"/>
                    </a:cubicBezTo>
                    <a:lnTo>
                      <a:pt x="7155" y="2828"/>
                    </a:lnTo>
                    <a:cubicBezTo>
                      <a:pt x="8458" y="3081"/>
                      <a:pt x="9687" y="3917"/>
                      <a:pt x="10478" y="4972"/>
                    </a:cubicBezTo>
                    <a:cubicBezTo>
                      <a:pt x="10790" y="6531"/>
                      <a:pt x="10489" y="8397"/>
                      <a:pt x="9274" y="9366"/>
                    </a:cubicBezTo>
                    <a:lnTo>
                      <a:pt x="9274" y="9366"/>
                    </a:lnTo>
                    <a:cubicBezTo>
                      <a:pt x="10470" y="7078"/>
                      <a:pt x="10327" y="3745"/>
                      <a:pt x="7621" y="3384"/>
                    </a:cubicBezTo>
                    <a:cubicBezTo>
                      <a:pt x="7178" y="3273"/>
                      <a:pt x="6735" y="3221"/>
                      <a:pt x="6301" y="3221"/>
                    </a:cubicBezTo>
                    <a:cubicBezTo>
                      <a:pt x="5777" y="3221"/>
                      <a:pt x="5266" y="3297"/>
                      <a:pt x="4781" y="3442"/>
                    </a:cubicBezTo>
                    <a:lnTo>
                      <a:pt x="4781" y="3442"/>
                    </a:lnTo>
                    <a:cubicBezTo>
                      <a:pt x="4976" y="3301"/>
                      <a:pt x="5182" y="3174"/>
                      <a:pt x="5398" y="3067"/>
                    </a:cubicBezTo>
                    <a:cubicBezTo>
                      <a:pt x="5842" y="2889"/>
                      <a:pt x="6310" y="2811"/>
                      <a:pt x="6775" y="2811"/>
                    </a:cubicBezTo>
                    <a:close/>
                    <a:moveTo>
                      <a:pt x="8723" y="9073"/>
                    </a:moveTo>
                    <a:cubicBezTo>
                      <a:pt x="8592" y="9209"/>
                      <a:pt x="8437" y="9326"/>
                      <a:pt x="8256" y="9417"/>
                    </a:cubicBezTo>
                    <a:cubicBezTo>
                      <a:pt x="8415" y="9337"/>
                      <a:pt x="8574" y="9218"/>
                      <a:pt x="8723" y="9073"/>
                    </a:cubicBezTo>
                    <a:close/>
                    <a:moveTo>
                      <a:pt x="8583" y="0"/>
                    </a:moveTo>
                    <a:cubicBezTo>
                      <a:pt x="7839" y="0"/>
                      <a:pt x="7095" y="155"/>
                      <a:pt x="6351" y="527"/>
                    </a:cubicBezTo>
                    <a:cubicBezTo>
                      <a:pt x="6013" y="527"/>
                      <a:pt x="5764" y="707"/>
                      <a:pt x="5654" y="971"/>
                    </a:cubicBezTo>
                    <a:lnTo>
                      <a:pt x="5654" y="971"/>
                    </a:lnTo>
                    <a:cubicBezTo>
                      <a:pt x="3340" y="1328"/>
                      <a:pt x="1238" y="2896"/>
                      <a:pt x="636" y="5607"/>
                    </a:cubicBezTo>
                    <a:cubicBezTo>
                      <a:pt x="1" y="8464"/>
                      <a:pt x="1271" y="11322"/>
                      <a:pt x="3176" y="12909"/>
                    </a:cubicBezTo>
                    <a:cubicBezTo>
                      <a:pt x="3325" y="13002"/>
                      <a:pt x="3477" y="13090"/>
                      <a:pt x="3630" y="13173"/>
                    </a:cubicBezTo>
                    <a:lnTo>
                      <a:pt x="3630" y="13173"/>
                    </a:lnTo>
                    <a:cubicBezTo>
                      <a:pt x="4665" y="13836"/>
                      <a:pt x="5802" y="14142"/>
                      <a:pt x="6901" y="14142"/>
                    </a:cubicBezTo>
                    <a:cubicBezTo>
                      <a:pt x="6988" y="14142"/>
                      <a:pt x="7076" y="14140"/>
                      <a:pt x="7163" y="14136"/>
                    </a:cubicBezTo>
                    <a:lnTo>
                      <a:pt x="7163" y="14136"/>
                    </a:lnTo>
                    <a:cubicBezTo>
                      <a:pt x="7274" y="14140"/>
                      <a:pt x="7385" y="14143"/>
                      <a:pt x="7495" y="14143"/>
                    </a:cubicBezTo>
                    <a:cubicBezTo>
                      <a:pt x="8802" y="14143"/>
                      <a:pt x="10064" y="13826"/>
                      <a:pt x="11113" y="13227"/>
                    </a:cubicBezTo>
                    <a:cubicBezTo>
                      <a:pt x="13653" y="11957"/>
                      <a:pt x="15241" y="9099"/>
                      <a:pt x="15241" y="6242"/>
                    </a:cubicBezTo>
                    <a:cubicBezTo>
                      <a:pt x="14923" y="3384"/>
                      <a:pt x="13018" y="844"/>
                      <a:pt x="10161" y="209"/>
                    </a:cubicBezTo>
                    <a:cubicBezTo>
                      <a:pt x="9635" y="77"/>
                      <a:pt x="9109" y="0"/>
                      <a:pt x="85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42" name="Google Shape;42;p45"/>
          <p:cNvSpPr txBox="1">
            <a:spLocks noGrp="1"/>
          </p:cNvSpPr>
          <p:nvPr>
            <p:ph type="title"/>
          </p:nvPr>
        </p:nvSpPr>
        <p:spPr>
          <a:xfrm>
            <a:off x="1578600" y="327150"/>
            <a:ext cx="598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None/>
              <a:defRPr sz="3000">
                <a:latin typeface="Lora"/>
                <a:ea typeface="Lora"/>
                <a:cs typeface="Lora"/>
                <a:sym typeface="L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43" name="Google Shape;43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44" name="Google Shape;44;p45"/>
          <p:cNvSpPr txBox="1">
            <a:spLocks noGrp="1"/>
          </p:cNvSpPr>
          <p:nvPr>
            <p:ph type="subTitle" idx="1"/>
          </p:nvPr>
        </p:nvSpPr>
        <p:spPr>
          <a:xfrm>
            <a:off x="762300" y="1168975"/>
            <a:ext cx="7619400" cy="3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Livvic"/>
              <a:buAutoNum type="arabicPeriod"/>
              <a:defRPr sz="1100"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6"/>
          <p:cNvSpPr txBox="1">
            <a:spLocks noGrp="1"/>
          </p:cNvSpPr>
          <p:nvPr>
            <p:ph type="title"/>
          </p:nvPr>
        </p:nvSpPr>
        <p:spPr>
          <a:xfrm>
            <a:off x="720000" y="330725"/>
            <a:ext cx="7357200" cy="4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47" name="Google Shape;47;p46"/>
          <p:cNvSpPr txBox="1">
            <a:spLocks noGrp="1"/>
          </p:cNvSpPr>
          <p:nvPr>
            <p:ph type="subTitle" idx="1"/>
          </p:nvPr>
        </p:nvSpPr>
        <p:spPr>
          <a:xfrm>
            <a:off x="1495125" y="1570850"/>
            <a:ext cx="22812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sz="1600"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48" name="Google Shape;48;p46"/>
          <p:cNvSpPr txBox="1">
            <a:spLocks noGrp="1"/>
          </p:cNvSpPr>
          <p:nvPr>
            <p:ph type="subTitle" idx="2"/>
          </p:nvPr>
        </p:nvSpPr>
        <p:spPr>
          <a:xfrm>
            <a:off x="1495125" y="1825950"/>
            <a:ext cx="2281200" cy="8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49" name="Google Shape;49;p46"/>
          <p:cNvSpPr txBox="1">
            <a:spLocks noGrp="1"/>
          </p:cNvSpPr>
          <p:nvPr>
            <p:ph type="subTitle" idx="3"/>
          </p:nvPr>
        </p:nvSpPr>
        <p:spPr>
          <a:xfrm>
            <a:off x="4546425" y="1570850"/>
            <a:ext cx="22812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sz="1600"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50" name="Google Shape;50;p46"/>
          <p:cNvSpPr txBox="1">
            <a:spLocks noGrp="1"/>
          </p:cNvSpPr>
          <p:nvPr>
            <p:ph type="subTitle" idx="4"/>
          </p:nvPr>
        </p:nvSpPr>
        <p:spPr>
          <a:xfrm>
            <a:off x="4546425" y="1825950"/>
            <a:ext cx="2281200" cy="8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51" name="Google Shape;51;p46"/>
          <p:cNvSpPr txBox="1">
            <a:spLocks noGrp="1"/>
          </p:cNvSpPr>
          <p:nvPr>
            <p:ph type="subTitle" idx="5"/>
          </p:nvPr>
        </p:nvSpPr>
        <p:spPr>
          <a:xfrm>
            <a:off x="1495125" y="3246775"/>
            <a:ext cx="22812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sz="1600"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52" name="Google Shape;52;p46"/>
          <p:cNvSpPr txBox="1">
            <a:spLocks noGrp="1"/>
          </p:cNvSpPr>
          <p:nvPr>
            <p:ph type="subTitle" idx="6"/>
          </p:nvPr>
        </p:nvSpPr>
        <p:spPr>
          <a:xfrm>
            <a:off x="1495125" y="3501875"/>
            <a:ext cx="2281200" cy="8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53" name="Google Shape;53;p46"/>
          <p:cNvSpPr txBox="1">
            <a:spLocks noGrp="1"/>
          </p:cNvSpPr>
          <p:nvPr>
            <p:ph type="subTitle" idx="7"/>
          </p:nvPr>
        </p:nvSpPr>
        <p:spPr>
          <a:xfrm>
            <a:off x="4546425" y="3246775"/>
            <a:ext cx="22812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sz="1600"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5761"/>
              </a:buClr>
              <a:buSzPts val="1400"/>
              <a:buFont typeface="Lora"/>
              <a:buNone/>
              <a:defRPr b="1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54" name="Google Shape;54;p46"/>
          <p:cNvSpPr txBox="1">
            <a:spLocks noGrp="1"/>
          </p:cNvSpPr>
          <p:nvPr>
            <p:ph type="subTitle" idx="8"/>
          </p:nvPr>
        </p:nvSpPr>
        <p:spPr>
          <a:xfrm>
            <a:off x="4546425" y="3501875"/>
            <a:ext cx="2281200" cy="8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55" name="Google Shape;55;p46"/>
          <p:cNvSpPr txBox="1">
            <a:spLocks noGrp="1"/>
          </p:cNvSpPr>
          <p:nvPr>
            <p:ph type="title" idx="9"/>
          </p:nvPr>
        </p:nvSpPr>
        <p:spPr>
          <a:xfrm>
            <a:off x="1712175" y="1255750"/>
            <a:ext cx="8532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56" name="Google Shape;56;p46"/>
          <p:cNvSpPr txBox="1">
            <a:spLocks noGrp="1"/>
          </p:cNvSpPr>
          <p:nvPr>
            <p:ph type="title" idx="13"/>
          </p:nvPr>
        </p:nvSpPr>
        <p:spPr>
          <a:xfrm>
            <a:off x="4741700" y="1255750"/>
            <a:ext cx="8532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57" name="Google Shape;57;p46"/>
          <p:cNvSpPr txBox="1">
            <a:spLocks noGrp="1"/>
          </p:cNvSpPr>
          <p:nvPr>
            <p:ph type="title" idx="14"/>
          </p:nvPr>
        </p:nvSpPr>
        <p:spPr>
          <a:xfrm>
            <a:off x="1712175" y="2936625"/>
            <a:ext cx="7770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58" name="Google Shape;58;p46"/>
          <p:cNvSpPr txBox="1">
            <a:spLocks noGrp="1"/>
          </p:cNvSpPr>
          <p:nvPr>
            <p:ph type="title" idx="15"/>
          </p:nvPr>
        </p:nvSpPr>
        <p:spPr>
          <a:xfrm>
            <a:off x="4741700" y="2936625"/>
            <a:ext cx="7770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Lora"/>
              <a:buNone/>
              <a:defRPr sz="18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7"/>
          <p:cNvSpPr txBox="1">
            <a:spLocks noGrp="1"/>
          </p:cNvSpPr>
          <p:nvPr>
            <p:ph type="title"/>
          </p:nvPr>
        </p:nvSpPr>
        <p:spPr>
          <a:xfrm>
            <a:off x="942575" y="1181175"/>
            <a:ext cx="35922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None/>
              <a:defRPr sz="2400"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None/>
              <a:defRPr sz="2400"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None/>
              <a:defRPr sz="2400"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None/>
              <a:defRPr sz="2400"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None/>
              <a:defRPr sz="2400"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None/>
              <a:defRPr sz="2400"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None/>
              <a:defRPr sz="2400"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None/>
              <a:defRPr sz="2400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61" name="Google Shape;61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62" name="Google Shape;62;p47"/>
          <p:cNvSpPr txBox="1">
            <a:spLocks noGrp="1"/>
          </p:cNvSpPr>
          <p:nvPr>
            <p:ph type="subTitle" idx="1"/>
          </p:nvPr>
        </p:nvSpPr>
        <p:spPr>
          <a:xfrm>
            <a:off x="942575" y="2038350"/>
            <a:ext cx="33720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3" name="Google Shape;63;p47"/>
          <p:cNvGrpSpPr/>
          <p:nvPr/>
        </p:nvGrpSpPr>
        <p:grpSpPr>
          <a:xfrm rot="4147871">
            <a:off x="-516567" y="-503058"/>
            <a:ext cx="1660345" cy="1639542"/>
            <a:chOff x="1174625" y="279475"/>
            <a:chExt cx="5197400" cy="5180500"/>
          </a:xfrm>
        </p:grpSpPr>
        <p:sp>
          <p:nvSpPr>
            <p:cNvPr id="64" name="Google Shape;64;p47"/>
            <p:cNvSpPr/>
            <p:nvPr/>
          </p:nvSpPr>
          <p:spPr>
            <a:xfrm>
              <a:off x="1174625" y="279475"/>
              <a:ext cx="5188000" cy="5180500"/>
            </a:xfrm>
            <a:custGeom>
              <a:avLst/>
              <a:gdLst/>
              <a:ahLst/>
              <a:cxnLst/>
              <a:rect l="l" t="t" r="r" b="b"/>
              <a:pathLst>
                <a:path w="207520" h="207220" fill="none" extrusionOk="0">
                  <a:moveTo>
                    <a:pt x="114704" y="3085"/>
                  </a:moveTo>
                  <a:cubicBezTo>
                    <a:pt x="114704" y="3085"/>
                    <a:pt x="102444" y="21588"/>
                    <a:pt x="98758" y="36706"/>
                  </a:cubicBezTo>
                  <a:cubicBezTo>
                    <a:pt x="96050" y="47988"/>
                    <a:pt x="93342" y="70402"/>
                    <a:pt x="102519" y="71230"/>
                  </a:cubicBezTo>
                  <a:cubicBezTo>
                    <a:pt x="111770" y="72057"/>
                    <a:pt x="115531" y="47612"/>
                    <a:pt x="115080" y="36405"/>
                  </a:cubicBezTo>
                  <a:cubicBezTo>
                    <a:pt x="114854" y="29560"/>
                    <a:pt x="112823" y="14893"/>
                    <a:pt x="116358" y="8876"/>
                  </a:cubicBezTo>
                  <a:cubicBezTo>
                    <a:pt x="119969" y="2859"/>
                    <a:pt x="127791" y="1"/>
                    <a:pt x="134636" y="302"/>
                  </a:cubicBezTo>
                  <a:cubicBezTo>
                    <a:pt x="141405" y="602"/>
                    <a:pt x="154342" y="2633"/>
                    <a:pt x="154342" y="2633"/>
                  </a:cubicBezTo>
                  <a:cubicBezTo>
                    <a:pt x="154342" y="2633"/>
                    <a:pt x="146520" y="13088"/>
                    <a:pt x="145015" y="20911"/>
                  </a:cubicBezTo>
                  <a:cubicBezTo>
                    <a:pt x="143812" y="27304"/>
                    <a:pt x="142383" y="40767"/>
                    <a:pt x="147798" y="40843"/>
                  </a:cubicBezTo>
                  <a:cubicBezTo>
                    <a:pt x="153289" y="40843"/>
                    <a:pt x="154267" y="27530"/>
                    <a:pt x="153966" y="18880"/>
                  </a:cubicBezTo>
                  <a:cubicBezTo>
                    <a:pt x="153665" y="10230"/>
                    <a:pt x="157501" y="3611"/>
                    <a:pt x="160359" y="3310"/>
                  </a:cubicBezTo>
                  <a:cubicBezTo>
                    <a:pt x="163217" y="3009"/>
                    <a:pt x="185556" y="11358"/>
                    <a:pt x="194131" y="13314"/>
                  </a:cubicBezTo>
                  <a:cubicBezTo>
                    <a:pt x="198493" y="14367"/>
                    <a:pt x="203157" y="14141"/>
                    <a:pt x="207444" y="12637"/>
                  </a:cubicBezTo>
                  <a:cubicBezTo>
                    <a:pt x="207444" y="12637"/>
                    <a:pt x="199095" y="31215"/>
                    <a:pt x="200073" y="34525"/>
                  </a:cubicBezTo>
                  <a:cubicBezTo>
                    <a:pt x="201051" y="37909"/>
                    <a:pt x="192175" y="32118"/>
                    <a:pt x="183601" y="34600"/>
                  </a:cubicBezTo>
                  <a:cubicBezTo>
                    <a:pt x="174951" y="37082"/>
                    <a:pt x="170513" y="39414"/>
                    <a:pt x="170137" y="41745"/>
                  </a:cubicBezTo>
                  <a:cubicBezTo>
                    <a:pt x="169836" y="44002"/>
                    <a:pt x="177207" y="46709"/>
                    <a:pt x="182473" y="46108"/>
                  </a:cubicBezTo>
                  <a:cubicBezTo>
                    <a:pt x="187738" y="45506"/>
                    <a:pt x="198343" y="43099"/>
                    <a:pt x="201878" y="40993"/>
                  </a:cubicBezTo>
                  <a:cubicBezTo>
                    <a:pt x="201878" y="40993"/>
                    <a:pt x="207519" y="63257"/>
                    <a:pt x="201953" y="79278"/>
                  </a:cubicBezTo>
                  <a:cubicBezTo>
                    <a:pt x="196387" y="95299"/>
                    <a:pt x="201953" y="92892"/>
                    <a:pt x="196989" y="107483"/>
                  </a:cubicBezTo>
                  <a:cubicBezTo>
                    <a:pt x="192100" y="122150"/>
                    <a:pt x="187888" y="131778"/>
                    <a:pt x="184127" y="134486"/>
                  </a:cubicBezTo>
                  <a:cubicBezTo>
                    <a:pt x="180367" y="137194"/>
                    <a:pt x="162691" y="136366"/>
                    <a:pt x="152236" y="132831"/>
                  </a:cubicBezTo>
                  <a:cubicBezTo>
                    <a:pt x="141781" y="129296"/>
                    <a:pt x="128468" y="121474"/>
                    <a:pt x="123278" y="123880"/>
                  </a:cubicBezTo>
                  <a:cubicBezTo>
                    <a:pt x="118690" y="125986"/>
                    <a:pt x="119593" y="128694"/>
                    <a:pt x="123052" y="132756"/>
                  </a:cubicBezTo>
                  <a:cubicBezTo>
                    <a:pt x="126663" y="136968"/>
                    <a:pt x="135613" y="144640"/>
                    <a:pt x="151634" y="145768"/>
                  </a:cubicBezTo>
                  <a:cubicBezTo>
                    <a:pt x="160811" y="146520"/>
                    <a:pt x="170062" y="145919"/>
                    <a:pt x="179088" y="144113"/>
                  </a:cubicBezTo>
                  <a:cubicBezTo>
                    <a:pt x="177358" y="149153"/>
                    <a:pt x="175026" y="154042"/>
                    <a:pt x="172168" y="158555"/>
                  </a:cubicBezTo>
                  <a:cubicBezTo>
                    <a:pt x="168708" y="164346"/>
                    <a:pt x="164421" y="169461"/>
                    <a:pt x="159381" y="173823"/>
                  </a:cubicBezTo>
                  <a:cubicBezTo>
                    <a:pt x="153816" y="178938"/>
                    <a:pt x="135990" y="180969"/>
                    <a:pt x="126437" y="175403"/>
                  </a:cubicBezTo>
                  <a:cubicBezTo>
                    <a:pt x="116885" y="169837"/>
                    <a:pt x="101691" y="158555"/>
                    <a:pt x="98758" y="155245"/>
                  </a:cubicBezTo>
                  <a:cubicBezTo>
                    <a:pt x="95825" y="151861"/>
                    <a:pt x="89130" y="146746"/>
                    <a:pt x="86799" y="148927"/>
                  </a:cubicBezTo>
                  <a:cubicBezTo>
                    <a:pt x="84467" y="151033"/>
                    <a:pt x="86423" y="154568"/>
                    <a:pt x="91989" y="160285"/>
                  </a:cubicBezTo>
                  <a:cubicBezTo>
                    <a:pt x="101767" y="170213"/>
                    <a:pt x="112372" y="178261"/>
                    <a:pt x="120570" y="180066"/>
                  </a:cubicBezTo>
                  <a:cubicBezTo>
                    <a:pt x="128694" y="181871"/>
                    <a:pt x="147347" y="185632"/>
                    <a:pt x="151183" y="185181"/>
                  </a:cubicBezTo>
                  <a:cubicBezTo>
                    <a:pt x="155019" y="184730"/>
                    <a:pt x="126738" y="203609"/>
                    <a:pt x="115004" y="205339"/>
                  </a:cubicBezTo>
                  <a:cubicBezTo>
                    <a:pt x="102368" y="207219"/>
                    <a:pt x="79503" y="205188"/>
                    <a:pt x="73260" y="203082"/>
                  </a:cubicBezTo>
                  <a:cubicBezTo>
                    <a:pt x="68446" y="201427"/>
                    <a:pt x="58066" y="192251"/>
                    <a:pt x="53102" y="187513"/>
                  </a:cubicBezTo>
                  <a:cubicBezTo>
                    <a:pt x="40917" y="175854"/>
                    <a:pt x="47085" y="162692"/>
                    <a:pt x="51222" y="151409"/>
                  </a:cubicBezTo>
                  <a:cubicBezTo>
                    <a:pt x="51974" y="139600"/>
                    <a:pt x="28056" y="155546"/>
                    <a:pt x="23167" y="151936"/>
                  </a:cubicBezTo>
                  <a:cubicBezTo>
                    <a:pt x="13539" y="144941"/>
                    <a:pt x="5416" y="127115"/>
                    <a:pt x="2934" y="110492"/>
                  </a:cubicBezTo>
                  <a:cubicBezTo>
                    <a:pt x="0" y="90410"/>
                    <a:pt x="10305" y="62279"/>
                    <a:pt x="27755" y="47010"/>
                  </a:cubicBezTo>
                  <a:lnTo>
                    <a:pt x="34900" y="41971"/>
                  </a:lnTo>
                  <a:cubicBezTo>
                    <a:pt x="34900" y="41971"/>
                    <a:pt x="31591" y="61978"/>
                    <a:pt x="35276" y="74539"/>
                  </a:cubicBezTo>
                  <a:cubicBezTo>
                    <a:pt x="39488" y="88529"/>
                    <a:pt x="47837" y="108687"/>
                    <a:pt x="54907" y="106506"/>
                  </a:cubicBezTo>
                  <a:cubicBezTo>
                    <a:pt x="60624" y="104701"/>
                    <a:pt x="49642" y="86498"/>
                    <a:pt x="46784" y="67845"/>
                  </a:cubicBezTo>
                  <a:cubicBezTo>
                    <a:pt x="43926" y="49192"/>
                    <a:pt x="41444" y="36706"/>
                    <a:pt x="45430" y="30764"/>
                  </a:cubicBezTo>
                  <a:cubicBezTo>
                    <a:pt x="49417" y="24747"/>
                    <a:pt x="57239" y="18353"/>
                    <a:pt x="71004" y="13013"/>
                  </a:cubicBezTo>
                  <a:cubicBezTo>
                    <a:pt x="84843" y="7673"/>
                    <a:pt x="114704" y="3085"/>
                    <a:pt x="114704" y="3085"/>
                  </a:cubicBezTo>
                  <a:close/>
                </a:path>
              </a:pathLst>
            </a:custGeom>
            <a:noFill/>
            <a:ln w="38100" cap="rnd" cmpd="sng">
              <a:solidFill>
                <a:srgbClr val="88AC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5" name="Google Shape;65;p47"/>
            <p:cNvSpPr/>
            <p:nvPr/>
          </p:nvSpPr>
          <p:spPr>
            <a:xfrm>
              <a:off x="5183625" y="412825"/>
              <a:ext cx="349750" cy="967350"/>
            </a:xfrm>
            <a:custGeom>
              <a:avLst/>
              <a:gdLst/>
              <a:ahLst/>
              <a:cxnLst/>
              <a:rect l="l" t="t" r="r" b="b"/>
              <a:pathLst>
                <a:path w="13990" h="38694" extrusionOk="0">
                  <a:moveTo>
                    <a:pt x="12875" y="1"/>
                  </a:moveTo>
                  <a:cubicBezTo>
                    <a:pt x="12557" y="1"/>
                    <a:pt x="12255" y="167"/>
                    <a:pt x="12109" y="458"/>
                  </a:cubicBezTo>
                  <a:cubicBezTo>
                    <a:pt x="9326" y="4896"/>
                    <a:pt x="6919" y="9635"/>
                    <a:pt x="5039" y="14448"/>
                  </a:cubicBezTo>
                  <a:cubicBezTo>
                    <a:pt x="3384" y="19337"/>
                    <a:pt x="2256" y="24377"/>
                    <a:pt x="1579" y="29491"/>
                  </a:cubicBezTo>
                  <a:cubicBezTo>
                    <a:pt x="1128" y="32199"/>
                    <a:pt x="751" y="34832"/>
                    <a:pt x="225" y="37464"/>
                  </a:cubicBezTo>
                  <a:cubicBezTo>
                    <a:pt x="1" y="38226"/>
                    <a:pt x="577" y="38694"/>
                    <a:pt x="1143" y="38694"/>
                  </a:cubicBezTo>
                  <a:cubicBezTo>
                    <a:pt x="1528" y="38694"/>
                    <a:pt x="1908" y="38478"/>
                    <a:pt x="2030" y="37991"/>
                  </a:cubicBezTo>
                  <a:lnTo>
                    <a:pt x="2030" y="38066"/>
                  </a:lnTo>
                  <a:cubicBezTo>
                    <a:pt x="3083" y="33177"/>
                    <a:pt x="3610" y="28213"/>
                    <a:pt x="4587" y="23324"/>
                  </a:cubicBezTo>
                  <a:cubicBezTo>
                    <a:pt x="5114" y="20842"/>
                    <a:pt x="5716" y="18360"/>
                    <a:pt x="6543" y="15953"/>
                  </a:cubicBezTo>
                  <a:cubicBezTo>
                    <a:pt x="7295" y="13621"/>
                    <a:pt x="8273" y="11440"/>
                    <a:pt x="9326" y="9259"/>
                  </a:cubicBezTo>
                  <a:cubicBezTo>
                    <a:pt x="10680" y="6626"/>
                    <a:pt x="12184" y="3993"/>
                    <a:pt x="13688" y="1436"/>
                  </a:cubicBezTo>
                  <a:cubicBezTo>
                    <a:pt x="13989" y="985"/>
                    <a:pt x="13839" y="383"/>
                    <a:pt x="13388" y="157"/>
                  </a:cubicBezTo>
                  <a:cubicBezTo>
                    <a:pt x="13228" y="51"/>
                    <a:pt x="13049" y="1"/>
                    <a:pt x="12875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6" name="Google Shape;66;p47"/>
            <p:cNvSpPr/>
            <p:nvPr/>
          </p:nvSpPr>
          <p:spPr>
            <a:xfrm>
              <a:off x="2391225" y="604250"/>
              <a:ext cx="3980800" cy="3435550"/>
            </a:xfrm>
            <a:custGeom>
              <a:avLst/>
              <a:gdLst/>
              <a:ahLst/>
              <a:cxnLst/>
              <a:rect l="l" t="t" r="r" b="b"/>
              <a:pathLst>
                <a:path w="159232" h="137422" extrusionOk="0">
                  <a:moveTo>
                    <a:pt x="115907" y="25746"/>
                  </a:moveTo>
                  <a:cubicBezTo>
                    <a:pt x="115777" y="25894"/>
                    <a:pt x="115730" y="25947"/>
                    <a:pt x="115728" y="25947"/>
                  </a:cubicBezTo>
                  <a:cubicBezTo>
                    <a:pt x="115725" y="25947"/>
                    <a:pt x="115810" y="25844"/>
                    <a:pt x="115882" y="25761"/>
                  </a:cubicBezTo>
                  <a:lnTo>
                    <a:pt x="115882" y="25761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61" y="25772"/>
                    <a:pt x="115874" y="25764"/>
                    <a:pt x="115884" y="25759"/>
                  </a:cubicBezTo>
                  <a:lnTo>
                    <a:pt x="115884" y="25759"/>
                  </a:lnTo>
                  <a:cubicBezTo>
                    <a:pt x="115883" y="25759"/>
                    <a:pt x="115883" y="25760"/>
                    <a:pt x="115882" y="25761"/>
                  </a:cubicBezTo>
                  <a:lnTo>
                    <a:pt x="115882" y="25761"/>
                  </a:lnTo>
                  <a:lnTo>
                    <a:pt x="115907" y="25746"/>
                  </a:lnTo>
                  <a:close/>
                  <a:moveTo>
                    <a:pt x="156519" y="0"/>
                  </a:moveTo>
                  <a:cubicBezTo>
                    <a:pt x="156296" y="0"/>
                    <a:pt x="156070" y="31"/>
                    <a:pt x="155847" y="97"/>
                  </a:cubicBezTo>
                  <a:cubicBezTo>
                    <a:pt x="148852" y="1451"/>
                    <a:pt x="141781" y="2579"/>
                    <a:pt x="135313" y="5738"/>
                  </a:cubicBezTo>
                  <a:cubicBezTo>
                    <a:pt x="128920" y="8822"/>
                    <a:pt x="124407" y="14087"/>
                    <a:pt x="120345" y="19653"/>
                  </a:cubicBezTo>
                  <a:cubicBezTo>
                    <a:pt x="119367" y="21007"/>
                    <a:pt x="118389" y="22361"/>
                    <a:pt x="117412" y="23715"/>
                  </a:cubicBezTo>
                  <a:cubicBezTo>
                    <a:pt x="116938" y="24323"/>
                    <a:pt x="116526" y="24932"/>
                    <a:pt x="116065" y="25540"/>
                  </a:cubicBezTo>
                  <a:lnTo>
                    <a:pt x="116065" y="25540"/>
                  </a:lnTo>
                  <a:cubicBezTo>
                    <a:pt x="116089" y="25553"/>
                    <a:pt x="116047" y="25641"/>
                    <a:pt x="115907" y="25746"/>
                  </a:cubicBezTo>
                  <a:cubicBezTo>
                    <a:pt x="115950" y="25692"/>
                    <a:pt x="115970" y="25666"/>
                    <a:pt x="115974" y="25659"/>
                  </a:cubicBezTo>
                  <a:lnTo>
                    <a:pt x="115974" y="25659"/>
                  </a:lnTo>
                  <a:cubicBezTo>
                    <a:pt x="116005" y="25619"/>
                    <a:pt x="116035" y="25580"/>
                    <a:pt x="116065" y="25540"/>
                  </a:cubicBezTo>
                  <a:lnTo>
                    <a:pt x="116065" y="25540"/>
                  </a:lnTo>
                  <a:cubicBezTo>
                    <a:pt x="116063" y="25539"/>
                    <a:pt x="116061" y="25539"/>
                    <a:pt x="116058" y="25539"/>
                  </a:cubicBezTo>
                  <a:cubicBezTo>
                    <a:pt x="116025" y="25539"/>
                    <a:pt x="115935" y="25610"/>
                    <a:pt x="115814" y="25802"/>
                  </a:cubicBezTo>
                  <a:lnTo>
                    <a:pt x="115814" y="25802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34" y="25791"/>
                    <a:pt x="115819" y="25802"/>
                    <a:pt x="115806" y="25814"/>
                  </a:cubicBezTo>
                  <a:lnTo>
                    <a:pt x="115806" y="25814"/>
                  </a:lnTo>
                  <a:cubicBezTo>
                    <a:pt x="115808" y="25810"/>
                    <a:pt x="115811" y="25806"/>
                    <a:pt x="115814" y="25802"/>
                  </a:cubicBezTo>
                  <a:lnTo>
                    <a:pt x="115814" y="25802"/>
                  </a:lnTo>
                  <a:lnTo>
                    <a:pt x="115531" y="25971"/>
                  </a:lnTo>
                  <a:lnTo>
                    <a:pt x="114704" y="26573"/>
                  </a:lnTo>
                  <a:lnTo>
                    <a:pt x="112222" y="28077"/>
                  </a:lnTo>
                  <a:cubicBezTo>
                    <a:pt x="109740" y="29732"/>
                    <a:pt x="107333" y="31387"/>
                    <a:pt x="105001" y="33267"/>
                  </a:cubicBezTo>
                  <a:cubicBezTo>
                    <a:pt x="102143" y="35373"/>
                    <a:pt x="99510" y="37780"/>
                    <a:pt x="97104" y="40413"/>
                  </a:cubicBezTo>
                  <a:cubicBezTo>
                    <a:pt x="95073" y="42820"/>
                    <a:pt x="93343" y="45377"/>
                    <a:pt x="91763" y="48085"/>
                  </a:cubicBezTo>
                  <a:cubicBezTo>
                    <a:pt x="90936" y="49438"/>
                    <a:pt x="90108" y="50868"/>
                    <a:pt x="89206" y="52221"/>
                  </a:cubicBezTo>
                  <a:cubicBezTo>
                    <a:pt x="88755" y="52898"/>
                    <a:pt x="88303" y="53575"/>
                    <a:pt x="87777" y="54252"/>
                  </a:cubicBezTo>
                  <a:lnTo>
                    <a:pt x="87476" y="54628"/>
                  </a:lnTo>
                  <a:cubicBezTo>
                    <a:pt x="87476" y="54628"/>
                    <a:pt x="87200" y="55043"/>
                    <a:pt x="87188" y="55043"/>
                  </a:cubicBezTo>
                  <a:cubicBezTo>
                    <a:pt x="87184" y="55043"/>
                    <a:pt x="87201" y="55011"/>
                    <a:pt x="87250" y="54929"/>
                  </a:cubicBezTo>
                  <a:lnTo>
                    <a:pt x="87250" y="54929"/>
                  </a:lnTo>
                  <a:cubicBezTo>
                    <a:pt x="87025" y="55305"/>
                    <a:pt x="86724" y="55606"/>
                    <a:pt x="86498" y="55907"/>
                  </a:cubicBezTo>
                  <a:cubicBezTo>
                    <a:pt x="85370" y="57186"/>
                    <a:pt x="84242" y="58314"/>
                    <a:pt x="82963" y="59442"/>
                  </a:cubicBezTo>
                  <a:cubicBezTo>
                    <a:pt x="81835" y="60420"/>
                    <a:pt x="80631" y="61398"/>
                    <a:pt x="79353" y="62225"/>
                  </a:cubicBezTo>
                  <a:cubicBezTo>
                    <a:pt x="76495" y="64256"/>
                    <a:pt x="73636" y="66061"/>
                    <a:pt x="70853" y="68167"/>
                  </a:cubicBezTo>
                  <a:cubicBezTo>
                    <a:pt x="64836" y="72830"/>
                    <a:pt x="59947" y="78848"/>
                    <a:pt x="54682" y="84338"/>
                  </a:cubicBezTo>
                  <a:cubicBezTo>
                    <a:pt x="51974" y="87121"/>
                    <a:pt x="49041" y="89904"/>
                    <a:pt x="46258" y="92612"/>
                  </a:cubicBezTo>
                  <a:cubicBezTo>
                    <a:pt x="43475" y="95395"/>
                    <a:pt x="40692" y="98178"/>
                    <a:pt x="37834" y="100961"/>
                  </a:cubicBezTo>
                  <a:cubicBezTo>
                    <a:pt x="32268" y="106301"/>
                    <a:pt x="26401" y="111266"/>
                    <a:pt x="20610" y="116305"/>
                  </a:cubicBezTo>
                  <a:cubicBezTo>
                    <a:pt x="15194" y="121044"/>
                    <a:pt x="9929" y="125857"/>
                    <a:pt x="4363" y="130445"/>
                  </a:cubicBezTo>
                  <a:cubicBezTo>
                    <a:pt x="3235" y="131423"/>
                    <a:pt x="2107" y="132326"/>
                    <a:pt x="978" y="133228"/>
                  </a:cubicBezTo>
                  <a:cubicBezTo>
                    <a:pt x="1" y="134206"/>
                    <a:pt x="1" y="135786"/>
                    <a:pt x="978" y="136688"/>
                  </a:cubicBezTo>
                  <a:cubicBezTo>
                    <a:pt x="1467" y="137177"/>
                    <a:pt x="2088" y="137422"/>
                    <a:pt x="2708" y="137422"/>
                  </a:cubicBezTo>
                  <a:cubicBezTo>
                    <a:pt x="3329" y="137422"/>
                    <a:pt x="3949" y="137177"/>
                    <a:pt x="4438" y="136688"/>
                  </a:cubicBezTo>
                  <a:lnTo>
                    <a:pt x="4513" y="136764"/>
                  </a:lnTo>
                  <a:cubicBezTo>
                    <a:pt x="9779" y="132476"/>
                    <a:pt x="14893" y="128039"/>
                    <a:pt x="19933" y="123601"/>
                  </a:cubicBezTo>
                  <a:cubicBezTo>
                    <a:pt x="25574" y="118561"/>
                    <a:pt x="31365" y="113672"/>
                    <a:pt x="36931" y="108558"/>
                  </a:cubicBezTo>
                  <a:cubicBezTo>
                    <a:pt x="42723" y="103293"/>
                    <a:pt x="48138" y="97576"/>
                    <a:pt x="53855" y="92161"/>
                  </a:cubicBezTo>
                  <a:cubicBezTo>
                    <a:pt x="59496" y="86745"/>
                    <a:pt x="64385" y="80879"/>
                    <a:pt x="69876" y="75538"/>
                  </a:cubicBezTo>
                  <a:cubicBezTo>
                    <a:pt x="72282" y="73282"/>
                    <a:pt x="74915" y="71176"/>
                    <a:pt x="77698" y="69371"/>
                  </a:cubicBezTo>
                  <a:cubicBezTo>
                    <a:pt x="80481" y="67415"/>
                    <a:pt x="83414" y="65459"/>
                    <a:pt x="86047" y="63278"/>
                  </a:cubicBezTo>
                  <a:cubicBezTo>
                    <a:pt x="91237" y="58916"/>
                    <a:pt x="94321" y="53049"/>
                    <a:pt x="97931" y="47483"/>
                  </a:cubicBezTo>
                  <a:cubicBezTo>
                    <a:pt x="98307" y="46881"/>
                    <a:pt x="98683" y="46279"/>
                    <a:pt x="99134" y="45678"/>
                  </a:cubicBezTo>
                  <a:cubicBezTo>
                    <a:pt x="99285" y="45452"/>
                    <a:pt x="99510" y="45151"/>
                    <a:pt x="99736" y="44926"/>
                  </a:cubicBezTo>
                  <a:cubicBezTo>
                    <a:pt x="99801" y="44822"/>
                    <a:pt x="99832" y="44765"/>
                    <a:pt x="99842" y="44739"/>
                  </a:cubicBezTo>
                  <a:lnTo>
                    <a:pt x="99842" y="44739"/>
                  </a:lnTo>
                  <a:lnTo>
                    <a:pt x="100263" y="44249"/>
                  </a:lnTo>
                  <a:cubicBezTo>
                    <a:pt x="101391" y="42970"/>
                    <a:pt x="102594" y="41691"/>
                    <a:pt x="103948" y="40563"/>
                  </a:cubicBezTo>
                  <a:cubicBezTo>
                    <a:pt x="106280" y="38382"/>
                    <a:pt x="108837" y="36426"/>
                    <a:pt x="111470" y="34546"/>
                  </a:cubicBezTo>
                  <a:cubicBezTo>
                    <a:pt x="113275" y="33267"/>
                    <a:pt x="115155" y="32064"/>
                    <a:pt x="117036" y="30860"/>
                  </a:cubicBezTo>
                  <a:cubicBezTo>
                    <a:pt x="117562" y="30559"/>
                    <a:pt x="118089" y="30183"/>
                    <a:pt x="118615" y="29807"/>
                  </a:cubicBezTo>
                  <a:cubicBezTo>
                    <a:pt x="119518" y="29055"/>
                    <a:pt x="120270" y="28228"/>
                    <a:pt x="120872" y="27175"/>
                  </a:cubicBezTo>
                  <a:cubicBezTo>
                    <a:pt x="121925" y="25896"/>
                    <a:pt x="122827" y="24467"/>
                    <a:pt x="123805" y="23188"/>
                  </a:cubicBezTo>
                  <a:cubicBezTo>
                    <a:pt x="124331" y="22511"/>
                    <a:pt x="124783" y="21834"/>
                    <a:pt x="125309" y="21158"/>
                  </a:cubicBezTo>
                  <a:cubicBezTo>
                    <a:pt x="125836" y="20481"/>
                    <a:pt x="126061" y="20180"/>
                    <a:pt x="126588" y="19428"/>
                  </a:cubicBezTo>
                  <a:cubicBezTo>
                    <a:pt x="127641" y="18149"/>
                    <a:pt x="128694" y="16945"/>
                    <a:pt x="129897" y="15667"/>
                  </a:cubicBezTo>
                  <a:cubicBezTo>
                    <a:pt x="130424" y="15140"/>
                    <a:pt x="130950" y="14614"/>
                    <a:pt x="131552" y="14087"/>
                  </a:cubicBezTo>
                  <a:cubicBezTo>
                    <a:pt x="131853" y="13862"/>
                    <a:pt x="132079" y="13561"/>
                    <a:pt x="132379" y="13335"/>
                  </a:cubicBezTo>
                  <a:lnTo>
                    <a:pt x="132831" y="12959"/>
                  </a:lnTo>
                  <a:lnTo>
                    <a:pt x="133132" y="12733"/>
                  </a:lnTo>
                  <a:lnTo>
                    <a:pt x="133132" y="12733"/>
                  </a:lnTo>
                  <a:cubicBezTo>
                    <a:pt x="133153" y="12712"/>
                    <a:pt x="133178" y="12687"/>
                    <a:pt x="133207" y="12658"/>
                  </a:cubicBezTo>
                  <a:cubicBezTo>
                    <a:pt x="134561" y="11680"/>
                    <a:pt x="136065" y="10778"/>
                    <a:pt x="137569" y="10026"/>
                  </a:cubicBezTo>
                  <a:lnTo>
                    <a:pt x="138622" y="9574"/>
                  </a:lnTo>
                  <a:lnTo>
                    <a:pt x="139224" y="9273"/>
                  </a:lnTo>
                  <a:lnTo>
                    <a:pt x="139374" y="9198"/>
                  </a:lnTo>
                  <a:cubicBezTo>
                    <a:pt x="140202" y="8897"/>
                    <a:pt x="141029" y="8597"/>
                    <a:pt x="141932" y="8296"/>
                  </a:cubicBezTo>
                  <a:cubicBezTo>
                    <a:pt x="145241" y="7243"/>
                    <a:pt x="148626" y="6415"/>
                    <a:pt x="152011" y="5814"/>
                  </a:cubicBezTo>
                  <a:cubicBezTo>
                    <a:pt x="153741" y="5513"/>
                    <a:pt x="155471" y="5137"/>
                    <a:pt x="157125" y="4761"/>
                  </a:cubicBezTo>
                  <a:cubicBezTo>
                    <a:pt x="158479" y="4460"/>
                    <a:pt x="159231" y="3106"/>
                    <a:pt x="158855" y="1752"/>
                  </a:cubicBezTo>
                  <a:cubicBezTo>
                    <a:pt x="158545" y="697"/>
                    <a:pt x="157569" y="0"/>
                    <a:pt x="1565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7" name="Google Shape;67;p47"/>
            <p:cNvSpPr/>
            <p:nvPr/>
          </p:nvSpPr>
          <p:spPr>
            <a:xfrm>
              <a:off x="1697375" y="1379225"/>
              <a:ext cx="1121400" cy="2387325"/>
            </a:xfrm>
            <a:custGeom>
              <a:avLst/>
              <a:gdLst/>
              <a:ahLst/>
              <a:cxnLst/>
              <a:rect l="l" t="t" r="r" b="b"/>
              <a:pathLst>
                <a:path w="44856" h="95493" extrusionOk="0">
                  <a:moveTo>
                    <a:pt x="12119" y="0"/>
                  </a:moveTo>
                  <a:cubicBezTo>
                    <a:pt x="11704" y="0"/>
                    <a:pt x="11267" y="284"/>
                    <a:pt x="11132" y="689"/>
                  </a:cubicBezTo>
                  <a:cubicBezTo>
                    <a:pt x="7898" y="8661"/>
                    <a:pt x="4062" y="16484"/>
                    <a:pt x="2332" y="24983"/>
                  </a:cubicBezTo>
                  <a:cubicBezTo>
                    <a:pt x="1429" y="29421"/>
                    <a:pt x="827" y="33859"/>
                    <a:pt x="527" y="38296"/>
                  </a:cubicBezTo>
                  <a:cubicBezTo>
                    <a:pt x="226" y="42659"/>
                    <a:pt x="75" y="47097"/>
                    <a:pt x="0" y="51534"/>
                  </a:cubicBezTo>
                  <a:cubicBezTo>
                    <a:pt x="0" y="55822"/>
                    <a:pt x="451" y="60109"/>
                    <a:pt x="1354" y="64246"/>
                  </a:cubicBezTo>
                  <a:cubicBezTo>
                    <a:pt x="1956" y="68082"/>
                    <a:pt x="3234" y="71692"/>
                    <a:pt x="5190" y="75001"/>
                  </a:cubicBezTo>
                  <a:cubicBezTo>
                    <a:pt x="7221" y="77935"/>
                    <a:pt x="9778" y="80567"/>
                    <a:pt x="12636" y="82749"/>
                  </a:cubicBezTo>
                  <a:cubicBezTo>
                    <a:pt x="15419" y="84779"/>
                    <a:pt x="18578" y="86359"/>
                    <a:pt x="21963" y="87337"/>
                  </a:cubicBezTo>
                  <a:cubicBezTo>
                    <a:pt x="28281" y="89217"/>
                    <a:pt x="35351" y="89819"/>
                    <a:pt x="40917" y="93730"/>
                  </a:cubicBezTo>
                  <a:cubicBezTo>
                    <a:pt x="41594" y="94181"/>
                    <a:pt x="42196" y="94633"/>
                    <a:pt x="42798" y="95234"/>
                  </a:cubicBezTo>
                  <a:cubicBezTo>
                    <a:pt x="42996" y="95416"/>
                    <a:pt x="43216" y="95493"/>
                    <a:pt x="43429" y="95493"/>
                  </a:cubicBezTo>
                  <a:cubicBezTo>
                    <a:pt x="44186" y="95493"/>
                    <a:pt x="44856" y="94526"/>
                    <a:pt x="44152" y="93881"/>
                  </a:cubicBezTo>
                  <a:lnTo>
                    <a:pt x="44076" y="93881"/>
                  </a:lnTo>
                  <a:cubicBezTo>
                    <a:pt x="38962" y="89217"/>
                    <a:pt x="32042" y="88014"/>
                    <a:pt x="25573" y="86359"/>
                  </a:cubicBezTo>
                  <a:cubicBezTo>
                    <a:pt x="22339" y="85682"/>
                    <a:pt x="19180" y="84479"/>
                    <a:pt x="16322" y="82974"/>
                  </a:cubicBezTo>
                  <a:cubicBezTo>
                    <a:pt x="13238" y="81169"/>
                    <a:pt x="10605" y="78837"/>
                    <a:pt x="8349" y="76130"/>
                  </a:cubicBezTo>
                  <a:cubicBezTo>
                    <a:pt x="7296" y="74851"/>
                    <a:pt x="6393" y="73422"/>
                    <a:pt x="5641" y="71918"/>
                  </a:cubicBezTo>
                  <a:cubicBezTo>
                    <a:pt x="4889" y="70263"/>
                    <a:pt x="4287" y="68533"/>
                    <a:pt x="3911" y="66803"/>
                  </a:cubicBezTo>
                  <a:cubicBezTo>
                    <a:pt x="2858" y="62666"/>
                    <a:pt x="2181" y="58529"/>
                    <a:pt x="2031" y="54317"/>
                  </a:cubicBezTo>
                  <a:cubicBezTo>
                    <a:pt x="1881" y="52211"/>
                    <a:pt x="2031" y="50105"/>
                    <a:pt x="2031" y="47999"/>
                  </a:cubicBezTo>
                  <a:cubicBezTo>
                    <a:pt x="2031" y="45893"/>
                    <a:pt x="2106" y="43561"/>
                    <a:pt x="2257" y="41380"/>
                  </a:cubicBezTo>
                  <a:cubicBezTo>
                    <a:pt x="2482" y="37018"/>
                    <a:pt x="2934" y="32655"/>
                    <a:pt x="3610" y="28368"/>
                  </a:cubicBezTo>
                  <a:cubicBezTo>
                    <a:pt x="4287" y="24156"/>
                    <a:pt x="5416" y="20019"/>
                    <a:pt x="6920" y="16033"/>
                  </a:cubicBezTo>
                  <a:cubicBezTo>
                    <a:pt x="8349" y="11971"/>
                    <a:pt x="10079" y="8060"/>
                    <a:pt x="11734" y="4073"/>
                  </a:cubicBezTo>
                  <a:cubicBezTo>
                    <a:pt x="12185" y="3171"/>
                    <a:pt x="12561" y="2193"/>
                    <a:pt x="12937" y="1215"/>
                  </a:cubicBezTo>
                  <a:cubicBezTo>
                    <a:pt x="13088" y="689"/>
                    <a:pt x="12787" y="162"/>
                    <a:pt x="12260" y="12"/>
                  </a:cubicBezTo>
                  <a:cubicBezTo>
                    <a:pt x="12214" y="4"/>
                    <a:pt x="12166" y="0"/>
                    <a:pt x="121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8" name="Google Shape;68;p47"/>
            <p:cNvSpPr/>
            <p:nvPr/>
          </p:nvSpPr>
          <p:spPr>
            <a:xfrm>
              <a:off x="2714650" y="531000"/>
              <a:ext cx="723975" cy="2665950"/>
            </a:xfrm>
            <a:custGeom>
              <a:avLst/>
              <a:gdLst/>
              <a:ahLst/>
              <a:cxnLst/>
              <a:rect l="l" t="t" r="r" b="b"/>
              <a:pathLst>
                <a:path w="28959" h="106638" extrusionOk="0">
                  <a:moveTo>
                    <a:pt x="11403" y="1"/>
                  </a:moveTo>
                  <a:cubicBezTo>
                    <a:pt x="11115" y="1"/>
                    <a:pt x="10819" y="138"/>
                    <a:pt x="10606" y="470"/>
                  </a:cubicBezTo>
                  <a:cubicBezTo>
                    <a:pt x="6544" y="7089"/>
                    <a:pt x="3611" y="14310"/>
                    <a:pt x="1806" y="21906"/>
                  </a:cubicBezTo>
                  <a:cubicBezTo>
                    <a:pt x="1" y="29653"/>
                    <a:pt x="151" y="37626"/>
                    <a:pt x="151" y="45449"/>
                  </a:cubicBezTo>
                  <a:cubicBezTo>
                    <a:pt x="151" y="52895"/>
                    <a:pt x="151" y="60868"/>
                    <a:pt x="3385" y="67788"/>
                  </a:cubicBezTo>
                  <a:cubicBezTo>
                    <a:pt x="4965" y="70871"/>
                    <a:pt x="6845" y="73805"/>
                    <a:pt x="8876" y="76588"/>
                  </a:cubicBezTo>
                  <a:cubicBezTo>
                    <a:pt x="9854" y="78017"/>
                    <a:pt x="10832" y="79371"/>
                    <a:pt x="11809" y="80800"/>
                  </a:cubicBezTo>
                  <a:cubicBezTo>
                    <a:pt x="12712" y="82229"/>
                    <a:pt x="13615" y="83733"/>
                    <a:pt x="14517" y="85162"/>
                  </a:cubicBezTo>
                  <a:cubicBezTo>
                    <a:pt x="18504" y="91255"/>
                    <a:pt x="23016" y="97046"/>
                    <a:pt x="26025" y="103665"/>
                  </a:cubicBezTo>
                  <a:cubicBezTo>
                    <a:pt x="26401" y="104418"/>
                    <a:pt x="26702" y="105170"/>
                    <a:pt x="27003" y="105922"/>
                  </a:cubicBezTo>
                  <a:cubicBezTo>
                    <a:pt x="27065" y="106357"/>
                    <a:pt x="27435" y="106637"/>
                    <a:pt x="27858" y="106637"/>
                  </a:cubicBezTo>
                  <a:cubicBezTo>
                    <a:pt x="27948" y="106637"/>
                    <a:pt x="28039" y="106625"/>
                    <a:pt x="28131" y="106599"/>
                  </a:cubicBezTo>
                  <a:cubicBezTo>
                    <a:pt x="28658" y="106448"/>
                    <a:pt x="28958" y="105922"/>
                    <a:pt x="28808" y="105471"/>
                  </a:cubicBezTo>
                  <a:lnTo>
                    <a:pt x="28883" y="105471"/>
                  </a:lnTo>
                  <a:cubicBezTo>
                    <a:pt x="26401" y="98701"/>
                    <a:pt x="22039" y="92834"/>
                    <a:pt x="18052" y="86892"/>
                  </a:cubicBezTo>
                  <a:cubicBezTo>
                    <a:pt x="16097" y="84034"/>
                    <a:pt x="14367" y="81101"/>
                    <a:pt x="12411" y="78167"/>
                  </a:cubicBezTo>
                  <a:cubicBezTo>
                    <a:pt x="10456" y="75309"/>
                    <a:pt x="8425" y="72601"/>
                    <a:pt x="6620" y="69668"/>
                  </a:cubicBezTo>
                  <a:cubicBezTo>
                    <a:pt x="5792" y="68239"/>
                    <a:pt x="5040" y="66810"/>
                    <a:pt x="4438" y="65230"/>
                  </a:cubicBezTo>
                  <a:cubicBezTo>
                    <a:pt x="3837" y="63576"/>
                    <a:pt x="3310" y="61846"/>
                    <a:pt x="3009" y="60116"/>
                  </a:cubicBezTo>
                  <a:cubicBezTo>
                    <a:pt x="2407" y="56280"/>
                    <a:pt x="2031" y="52444"/>
                    <a:pt x="2107" y="48533"/>
                  </a:cubicBezTo>
                  <a:cubicBezTo>
                    <a:pt x="2107" y="44697"/>
                    <a:pt x="2107" y="40861"/>
                    <a:pt x="2107" y="36949"/>
                  </a:cubicBezTo>
                  <a:cubicBezTo>
                    <a:pt x="2182" y="33038"/>
                    <a:pt x="2483" y="29127"/>
                    <a:pt x="3084" y="25291"/>
                  </a:cubicBezTo>
                  <a:cubicBezTo>
                    <a:pt x="3761" y="21530"/>
                    <a:pt x="4739" y="17769"/>
                    <a:pt x="6093" y="14234"/>
                  </a:cubicBezTo>
                  <a:cubicBezTo>
                    <a:pt x="7447" y="10624"/>
                    <a:pt x="9026" y="7164"/>
                    <a:pt x="10832" y="3855"/>
                  </a:cubicBezTo>
                  <a:cubicBezTo>
                    <a:pt x="11283" y="3027"/>
                    <a:pt x="11734" y="2200"/>
                    <a:pt x="12261" y="1372"/>
                  </a:cubicBezTo>
                  <a:cubicBezTo>
                    <a:pt x="12621" y="651"/>
                    <a:pt x="12029" y="1"/>
                    <a:pt x="11403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9" name="Google Shape;69;p47"/>
            <p:cNvSpPr/>
            <p:nvPr/>
          </p:nvSpPr>
          <p:spPr>
            <a:xfrm>
              <a:off x="4092975" y="294300"/>
              <a:ext cx="527825" cy="2146475"/>
            </a:xfrm>
            <a:custGeom>
              <a:avLst/>
              <a:gdLst/>
              <a:ahLst/>
              <a:cxnLst/>
              <a:rect l="l" t="t" r="r" b="b"/>
              <a:pathLst>
                <a:path w="21113" h="85859" extrusionOk="0">
                  <a:moveTo>
                    <a:pt x="19805" y="0"/>
                  </a:moveTo>
                  <a:cubicBezTo>
                    <a:pt x="19653" y="0"/>
                    <a:pt x="19492" y="48"/>
                    <a:pt x="19331" y="160"/>
                  </a:cubicBezTo>
                  <a:cubicBezTo>
                    <a:pt x="14592" y="3018"/>
                    <a:pt x="10907" y="7230"/>
                    <a:pt x="8725" y="12270"/>
                  </a:cubicBezTo>
                  <a:cubicBezTo>
                    <a:pt x="7672" y="14977"/>
                    <a:pt x="7296" y="17911"/>
                    <a:pt x="7597" y="20769"/>
                  </a:cubicBezTo>
                  <a:cubicBezTo>
                    <a:pt x="7823" y="23778"/>
                    <a:pt x="8500" y="26711"/>
                    <a:pt x="8725" y="29720"/>
                  </a:cubicBezTo>
                  <a:cubicBezTo>
                    <a:pt x="9252" y="35887"/>
                    <a:pt x="7221" y="41829"/>
                    <a:pt x="5265" y="47621"/>
                  </a:cubicBezTo>
                  <a:cubicBezTo>
                    <a:pt x="4212" y="50479"/>
                    <a:pt x="3235" y="53412"/>
                    <a:pt x="2407" y="56421"/>
                  </a:cubicBezTo>
                  <a:cubicBezTo>
                    <a:pt x="1655" y="59655"/>
                    <a:pt x="1053" y="62890"/>
                    <a:pt x="677" y="66199"/>
                  </a:cubicBezTo>
                  <a:cubicBezTo>
                    <a:pt x="151" y="69208"/>
                    <a:pt x="0" y="72367"/>
                    <a:pt x="301" y="75450"/>
                  </a:cubicBezTo>
                  <a:cubicBezTo>
                    <a:pt x="677" y="78309"/>
                    <a:pt x="1730" y="81167"/>
                    <a:pt x="3235" y="83649"/>
                  </a:cubicBezTo>
                  <a:cubicBezTo>
                    <a:pt x="3611" y="84251"/>
                    <a:pt x="4062" y="84852"/>
                    <a:pt x="4438" y="85379"/>
                  </a:cubicBezTo>
                  <a:cubicBezTo>
                    <a:pt x="4646" y="85690"/>
                    <a:pt x="4961" y="85859"/>
                    <a:pt x="5310" y="85859"/>
                  </a:cubicBezTo>
                  <a:cubicBezTo>
                    <a:pt x="5466" y="85859"/>
                    <a:pt x="5629" y="85825"/>
                    <a:pt x="5792" y="85755"/>
                  </a:cubicBezTo>
                  <a:cubicBezTo>
                    <a:pt x="6243" y="85529"/>
                    <a:pt x="6394" y="84928"/>
                    <a:pt x="6093" y="84476"/>
                  </a:cubicBezTo>
                  <a:lnTo>
                    <a:pt x="6093" y="84476"/>
                  </a:lnTo>
                  <a:lnTo>
                    <a:pt x="6168" y="84552"/>
                  </a:lnTo>
                  <a:cubicBezTo>
                    <a:pt x="4438" y="82295"/>
                    <a:pt x="3159" y="79738"/>
                    <a:pt x="2483" y="76955"/>
                  </a:cubicBezTo>
                  <a:cubicBezTo>
                    <a:pt x="2182" y="75676"/>
                    <a:pt x="2031" y="74322"/>
                    <a:pt x="2031" y="72968"/>
                  </a:cubicBezTo>
                  <a:cubicBezTo>
                    <a:pt x="2031" y="71389"/>
                    <a:pt x="2182" y="69885"/>
                    <a:pt x="2407" y="68380"/>
                  </a:cubicBezTo>
                  <a:cubicBezTo>
                    <a:pt x="2708" y="65221"/>
                    <a:pt x="3159" y="62062"/>
                    <a:pt x="3836" y="58978"/>
                  </a:cubicBezTo>
                  <a:cubicBezTo>
                    <a:pt x="4513" y="55970"/>
                    <a:pt x="5341" y="53036"/>
                    <a:pt x="6394" y="50103"/>
                  </a:cubicBezTo>
                  <a:cubicBezTo>
                    <a:pt x="8349" y="44462"/>
                    <a:pt x="10681" y="38595"/>
                    <a:pt x="10756" y="32502"/>
                  </a:cubicBezTo>
                  <a:cubicBezTo>
                    <a:pt x="10681" y="29494"/>
                    <a:pt x="10305" y="26485"/>
                    <a:pt x="9778" y="23552"/>
                  </a:cubicBezTo>
                  <a:cubicBezTo>
                    <a:pt x="9252" y="20769"/>
                    <a:pt x="9252" y="17911"/>
                    <a:pt x="9778" y="15128"/>
                  </a:cubicBezTo>
                  <a:cubicBezTo>
                    <a:pt x="11057" y="10088"/>
                    <a:pt x="14592" y="5876"/>
                    <a:pt x="18654" y="2868"/>
                  </a:cubicBezTo>
                  <a:cubicBezTo>
                    <a:pt x="19180" y="2492"/>
                    <a:pt x="19707" y="2115"/>
                    <a:pt x="20233" y="1739"/>
                  </a:cubicBezTo>
                  <a:cubicBezTo>
                    <a:pt x="21113" y="1237"/>
                    <a:pt x="20576" y="0"/>
                    <a:pt x="19805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70" name="Google Shape;70;p47"/>
            <p:cNvSpPr/>
            <p:nvPr/>
          </p:nvSpPr>
          <p:spPr>
            <a:xfrm>
              <a:off x="4593150" y="1717000"/>
              <a:ext cx="1713050" cy="244150"/>
            </a:xfrm>
            <a:custGeom>
              <a:avLst/>
              <a:gdLst/>
              <a:ahLst/>
              <a:cxnLst/>
              <a:rect l="l" t="t" r="r" b="b"/>
              <a:pathLst>
                <a:path w="68522" h="9766" extrusionOk="0">
                  <a:moveTo>
                    <a:pt x="67441" y="1"/>
                  </a:moveTo>
                  <a:cubicBezTo>
                    <a:pt x="67351" y="1"/>
                    <a:pt x="67260" y="13"/>
                    <a:pt x="67168" y="39"/>
                  </a:cubicBezTo>
                  <a:lnTo>
                    <a:pt x="67168" y="115"/>
                  </a:lnTo>
                  <a:cubicBezTo>
                    <a:pt x="62354" y="867"/>
                    <a:pt x="57465" y="1469"/>
                    <a:pt x="52651" y="2371"/>
                  </a:cubicBezTo>
                  <a:cubicBezTo>
                    <a:pt x="50169" y="2747"/>
                    <a:pt x="47838" y="3199"/>
                    <a:pt x="45431" y="3725"/>
                  </a:cubicBezTo>
                  <a:cubicBezTo>
                    <a:pt x="43024" y="4252"/>
                    <a:pt x="40617" y="4928"/>
                    <a:pt x="38210" y="5455"/>
                  </a:cubicBezTo>
                  <a:cubicBezTo>
                    <a:pt x="35803" y="5982"/>
                    <a:pt x="33471" y="6358"/>
                    <a:pt x="31065" y="6734"/>
                  </a:cubicBezTo>
                  <a:cubicBezTo>
                    <a:pt x="29861" y="6959"/>
                    <a:pt x="28658" y="7110"/>
                    <a:pt x="27379" y="7260"/>
                  </a:cubicBezTo>
                  <a:lnTo>
                    <a:pt x="26627" y="7411"/>
                  </a:lnTo>
                  <a:lnTo>
                    <a:pt x="26176" y="7411"/>
                  </a:lnTo>
                  <a:lnTo>
                    <a:pt x="24972" y="7486"/>
                  </a:lnTo>
                  <a:cubicBezTo>
                    <a:pt x="21998" y="7777"/>
                    <a:pt x="19024" y="7888"/>
                    <a:pt x="16051" y="7888"/>
                  </a:cubicBezTo>
                  <a:cubicBezTo>
                    <a:pt x="15188" y="7888"/>
                    <a:pt x="14326" y="7879"/>
                    <a:pt x="13464" y="7862"/>
                  </a:cubicBezTo>
                  <a:cubicBezTo>
                    <a:pt x="9703" y="7787"/>
                    <a:pt x="5943" y="7636"/>
                    <a:pt x="2107" y="7335"/>
                  </a:cubicBezTo>
                  <a:lnTo>
                    <a:pt x="903" y="7260"/>
                  </a:lnTo>
                  <a:cubicBezTo>
                    <a:pt x="452" y="7260"/>
                    <a:pt x="1" y="7636"/>
                    <a:pt x="1" y="8163"/>
                  </a:cubicBezTo>
                  <a:cubicBezTo>
                    <a:pt x="1" y="8689"/>
                    <a:pt x="452" y="9141"/>
                    <a:pt x="903" y="9141"/>
                  </a:cubicBezTo>
                  <a:cubicBezTo>
                    <a:pt x="4589" y="9366"/>
                    <a:pt x="8350" y="9592"/>
                    <a:pt x="12035" y="9667"/>
                  </a:cubicBezTo>
                  <a:cubicBezTo>
                    <a:pt x="13655" y="9729"/>
                    <a:pt x="15275" y="9766"/>
                    <a:pt x="16890" y="9766"/>
                  </a:cubicBezTo>
                  <a:cubicBezTo>
                    <a:pt x="19174" y="9766"/>
                    <a:pt x="21446" y="9693"/>
                    <a:pt x="23693" y="9517"/>
                  </a:cubicBezTo>
                  <a:cubicBezTo>
                    <a:pt x="25724" y="9366"/>
                    <a:pt x="27680" y="9065"/>
                    <a:pt x="29635" y="8764"/>
                  </a:cubicBezTo>
                  <a:cubicBezTo>
                    <a:pt x="32042" y="8464"/>
                    <a:pt x="34449" y="8088"/>
                    <a:pt x="36856" y="7561"/>
                  </a:cubicBezTo>
                  <a:cubicBezTo>
                    <a:pt x="39263" y="7110"/>
                    <a:pt x="41595" y="6508"/>
                    <a:pt x="44002" y="5906"/>
                  </a:cubicBezTo>
                  <a:cubicBezTo>
                    <a:pt x="46409" y="5380"/>
                    <a:pt x="48815" y="4853"/>
                    <a:pt x="51222" y="4402"/>
                  </a:cubicBezTo>
                  <a:cubicBezTo>
                    <a:pt x="56111" y="3575"/>
                    <a:pt x="61000" y="2822"/>
                    <a:pt x="65889" y="2146"/>
                  </a:cubicBezTo>
                  <a:lnTo>
                    <a:pt x="67694" y="1920"/>
                  </a:lnTo>
                  <a:cubicBezTo>
                    <a:pt x="68221" y="1769"/>
                    <a:pt x="68522" y="1243"/>
                    <a:pt x="68371" y="716"/>
                  </a:cubicBezTo>
                  <a:cubicBezTo>
                    <a:pt x="68247" y="282"/>
                    <a:pt x="67867" y="1"/>
                    <a:pt x="67441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71" name="Google Shape;71;p47"/>
            <p:cNvSpPr/>
            <p:nvPr/>
          </p:nvSpPr>
          <p:spPr>
            <a:xfrm>
              <a:off x="3763900" y="2669300"/>
              <a:ext cx="2359900" cy="234700"/>
            </a:xfrm>
            <a:custGeom>
              <a:avLst/>
              <a:gdLst/>
              <a:ahLst/>
              <a:cxnLst/>
              <a:rect l="l" t="t" r="r" b="b"/>
              <a:pathLst>
                <a:path w="94396" h="9388" extrusionOk="0">
                  <a:moveTo>
                    <a:pt x="76992" y="1"/>
                  </a:moveTo>
                  <a:cubicBezTo>
                    <a:pt x="76701" y="1"/>
                    <a:pt x="76410" y="3"/>
                    <a:pt x="76119" y="6"/>
                  </a:cubicBezTo>
                  <a:cubicBezTo>
                    <a:pt x="73035" y="6"/>
                    <a:pt x="69951" y="307"/>
                    <a:pt x="66867" y="608"/>
                  </a:cubicBezTo>
                  <a:cubicBezTo>
                    <a:pt x="63633" y="909"/>
                    <a:pt x="60474" y="1285"/>
                    <a:pt x="57240" y="1736"/>
                  </a:cubicBezTo>
                  <a:cubicBezTo>
                    <a:pt x="54081" y="2188"/>
                    <a:pt x="50997" y="2789"/>
                    <a:pt x="47913" y="3466"/>
                  </a:cubicBezTo>
                  <a:cubicBezTo>
                    <a:pt x="45055" y="4219"/>
                    <a:pt x="42121" y="4895"/>
                    <a:pt x="39188" y="5497"/>
                  </a:cubicBezTo>
                  <a:cubicBezTo>
                    <a:pt x="33329" y="6783"/>
                    <a:pt x="27335" y="7458"/>
                    <a:pt x="21334" y="7458"/>
                  </a:cubicBezTo>
                  <a:cubicBezTo>
                    <a:pt x="21017" y="7458"/>
                    <a:pt x="20701" y="7457"/>
                    <a:pt x="20384" y="7453"/>
                  </a:cubicBezTo>
                  <a:cubicBezTo>
                    <a:pt x="14592" y="7453"/>
                    <a:pt x="8876" y="6400"/>
                    <a:pt x="3385" y="4369"/>
                  </a:cubicBezTo>
                  <a:cubicBezTo>
                    <a:pt x="2784" y="4143"/>
                    <a:pt x="2182" y="3842"/>
                    <a:pt x="1580" y="3617"/>
                  </a:cubicBezTo>
                  <a:cubicBezTo>
                    <a:pt x="1420" y="3510"/>
                    <a:pt x="1242" y="3460"/>
                    <a:pt x="1067" y="3460"/>
                  </a:cubicBezTo>
                  <a:cubicBezTo>
                    <a:pt x="750" y="3460"/>
                    <a:pt x="447" y="3626"/>
                    <a:pt x="302" y="3918"/>
                  </a:cubicBezTo>
                  <a:cubicBezTo>
                    <a:pt x="1" y="4369"/>
                    <a:pt x="151" y="4971"/>
                    <a:pt x="602" y="5196"/>
                  </a:cubicBezTo>
                  <a:cubicBezTo>
                    <a:pt x="5943" y="7528"/>
                    <a:pt x="11659" y="8882"/>
                    <a:pt x="17451" y="9258"/>
                  </a:cubicBezTo>
                  <a:cubicBezTo>
                    <a:pt x="18919" y="9344"/>
                    <a:pt x="20383" y="9387"/>
                    <a:pt x="21844" y="9387"/>
                  </a:cubicBezTo>
                  <a:cubicBezTo>
                    <a:pt x="26742" y="9387"/>
                    <a:pt x="31596" y="8906"/>
                    <a:pt x="36405" y="7979"/>
                  </a:cubicBezTo>
                  <a:cubicBezTo>
                    <a:pt x="42422" y="6851"/>
                    <a:pt x="48364" y="5121"/>
                    <a:pt x="54381" y="4068"/>
                  </a:cubicBezTo>
                  <a:cubicBezTo>
                    <a:pt x="60624" y="3015"/>
                    <a:pt x="66942" y="2338"/>
                    <a:pt x="73185" y="2037"/>
                  </a:cubicBezTo>
                  <a:cubicBezTo>
                    <a:pt x="74533" y="1969"/>
                    <a:pt x="75889" y="1928"/>
                    <a:pt x="77246" y="1928"/>
                  </a:cubicBezTo>
                  <a:cubicBezTo>
                    <a:pt x="81869" y="1928"/>
                    <a:pt x="86500" y="2406"/>
                    <a:pt x="90861" y="3918"/>
                  </a:cubicBezTo>
                  <a:cubicBezTo>
                    <a:pt x="91538" y="4143"/>
                    <a:pt x="92215" y="4369"/>
                    <a:pt x="92816" y="4670"/>
                  </a:cubicBezTo>
                  <a:cubicBezTo>
                    <a:pt x="92976" y="4776"/>
                    <a:pt x="93155" y="4826"/>
                    <a:pt x="93329" y="4826"/>
                  </a:cubicBezTo>
                  <a:cubicBezTo>
                    <a:pt x="93647" y="4826"/>
                    <a:pt x="93949" y="4660"/>
                    <a:pt x="94095" y="4369"/>
                  </a:cubicBezTo>
                  <a:cubicBezTo>
                    <a:pt x="94396" y="3918"/>
                    <a:pt x="94245" y="3316"/>
                    <a:pt x="93794" y="3090"/>
                  </a:cubicBezTo>
                  <a:cubicBezTo>
                    <a:pt x="88497" y="728"/>
                    <a:pt x="82724" y="1"/>
                    <a:pt x="76992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72" name="Google Shape;72;p47"/>
            <p:cNvSpPr/>
            <p:nvPr/>
          </p:nvSpPr>
          <p:spPr>
            <a:xfrm>
              <a:off x="3105775" y="3417125"/>
              <a:ext cx="2372650" cy="928225"/>
            </a:xfrm>
            <a:custGeom>
              <a:avLst/>
              <a:gdLst/>
              <a:ahLst/>
              <a:cxnLst/>
              <a:rect l="l" t="t" r="r" b="b"/>
              <a:pathLst>
                <a:path w="94906" h="37129" extrusionOk="0">
                  <a:moveTo>
                    <a:pt x="1049" y="1"/>
                  </a:moveTo>
                  <a:cubicBezTo>
                    <a:pt x="896" y="1"/>
                    <a:pt x="742" y="35"/>
                    <a:pt x="602" y="104"/>
                  </a:cubicBezTo>
                  <a:cubicBezTo>
                    <a:pt x="151" y="405"/>
                    <a:pt x="0" y="932"/>
                    <a:pt x="226" y="1458"/>
                  </a:cubicBezTo>
                  <a:cubicBezTo>
                    <a:pt x="1429" y="3865"/>
                    <a:pt x="3310" y="5971"/>
                    <a:pt x="5717" y="7325"/>
                  </a:cubicBezTo>
                  <a:cubicBezTo>
                    <a:pt x="8124" y="8529"/>
                    <a:pt x="10681" y="9506"/>
                    <a:pt x="13389" y="10108"/>
                  </a:cubicBezTo>
                  <a:cubicBezTo>
                    <a:pt x="16247" y="10860"/>
                    <a:pt x="19030" y="11763"/>
                    <a:pt x="21813" y="12966"/>
                  </a:cubicBezTo>
                  <a:cubicBezTo>
                    <a:pt x="25047" y="14471"/>
                    <a:pt x="28206" y="16276"/>
                    <a:pt x="31215" y="18231"/>
                  </a:cubicBezTo>
                  <a:cubicBezTo>
                    <a:pt x="32794" y="19134"/>
                    <a:pt x="34299" y="20112"/>
                    <a:pt x="35953" y="21014"/>
                  </a:cubicBezTo>
                  <a:cubicBezTo>
                    <a:pt x="37533" y="21917"/>
                    <a:pt x="39037" y="22669"/>
                    <a:pt x="40541" y="23572"/>
                  </a:cubicBezTo>
                  <a:cubicBezTo>
                    <a:pt x="43625" y="25452"/>
                    <a:pt x="46559" y="27483"/>
                    <a:pt x="49642" y="29288"/>
                  </a:cubicBezTo>
                  <a:cubicBezTo>
                    <a:pt x="51147" y="30191"/>
                    <a:pt x="52726" y="31018"/>
                    <a:pt x="54381" y="31695"/>
                  </a:cubicBezTo>
                  <a:cubicBezTo>
                    <a:pt x="55961" y="32372"/>
                    <a:pt x="57615" y="32823"/>
                    <a:pt x="59345" y="33124"/>
                  </a:cubicBezTo>
                  <a:cubicBezTo>
                    <a:pt x="62805" y="33575"/>
                    <a:pt x="66415" y="33876"/>
                    <a:pt x="69951" y="33951"/>
                  </a:cubicBezTo>
                  <a:cubicBezTo>
                    <a:pt x="71605" y="34027"/>
                    <a:pt x="73335" y="34252"/>
                    <a:pt x="74990" y="34553"/>
                  </a:cubicBezTo>
                  <a:cubicBezTo>
                    <a:pt x="76795" y="34929"/>
                    <a:pt x="78525" y="35305"/>
                    <a:pt x="80330" y="35756"/>
                  </a:cubicBezTo>
                  <a:cubicBezTo>
                    <a:pt x="83261" y="36443"/>
                    <a:pt x="86244" y="37129"/>
                    <a:pt x="89279" y="37129"/>
                  </a:cubicBezTo>
                  <a:cubicBezTo>
                    <a:pt x="89904" y="37129"/>
                    <a:pt x="90532" y="37099"/>
                    <a:pt x="91161" y="37035"/>
                  </a:cubicBezTo>
                  <a:cubicBezTo>
                    <a:pt x="92064" y="36960"/>
                    <a:pt x="92891" y="36734"/>
                    <a:pt x="93794" y="36509"/>
                  </a:cubicBezTo>
                  <a:cubicBezTo>
                    <a:pt x="94905" y="36231"/>
                    <a:pt x="94541" y="34670"/>
                    <a:pt x="93531" y="34670"/>
                  </a:cubicBezTo>
                  <a:cubicBezTo>
                    <a:pt x="93447" y="34670"/>
                    <a:pt x="93359" y="34680"/>
                    <a:pt x="93267" y="34703"/>
                  </a:cubicBezTo>
                  <a:cubicBezTo>
                    <a:pt x="91929" y="35090"/>
                    <a:pt x="90568" y="35241"/>
                    <a:pt x="89206" y="35241"/>
                  </a:cubicBezTo>
                  <a:cubicBezTo>
                    <a:pt x="87123" y="35241"/>
                    <a:pt x="85039" y="34887"/>
                    <a:pt x="83038" y="34478"/>
                  </a:cubicBezTo>
                  <a:cubicBezTo>
                    <a:pt x="79503" y="33726"/>
                    <a:pt x="76043" y="32673"/>
                    <a:pt x="72433" y="32297"/>
                  </a:cubicBezTo>
                  <a:cubicBezTo>
                    <a:pt x="68973" y="31920"/>
                    <a:pt x="65513" y="31920"/>
                    <a:pt x="62128" y="31620"/>
                  </a:cubicBezTo>
                  <a:cubicBezTo>
                    <a:pt x="60398" y="31469"/>
                    <a:pt x="58744" y="31168"/>
                    <a:pt x="57164" y="30717"/>
                  </a:cubicBezTo>
                  <a:cubicBezTo>
                    <a:pt x="55584" y="30266"/>
                    <a:pt x="54005" y="29664"/>
                    <a:pt x="52501" y="28837"/>
                  </a:cubicBezTo>
                  <a:cubicBezTo>
                    <a:pt x="49417" y="27182"/>
                    <a:pt x="46483" y="25226"/>
                    <a:pt x="43550" y="23346"/>
                  </a:cubicBezTo>
                  <a:cubicBezTo>
                    <a:pt x="42046" y="22368"/>
                    <a:pt x="40541" y="21466"/>
                    <a:pt x="38962" y="20563"/>
                  </a:cubicBezTo>
                  <a:cubicBezTo>
                    <a:pt x="37458" y="19736"/>
                    <a:pt x="35878" y="18908"/>
                    <a:pt x="34374" y="18006"/>
                  </a:cubicBezTo>
                  <a:cubicBezTo>
                    <a:pt x="31365" y="16200"/>
                    <a:pt x="28432" y="14245"/>
                    <a:pt x="25273" y="12590"/>
                  </a:cubicBezTo>
                  <a:cubicBezTo>
                    <a:pt x="22415" y="11086"/>
                    <a:pt x="19481" y="9958"/>
                    <a:pt x="16397" y="9055"/>
                  </a:cubicBezTo>
                  <a:cubicBezTo>
                    <a:pt x="11659" y="7626"/>
                    <a:pt x="5867" y="6648"/>
                    <a:pt x="2934" y="2286"/>
                  </a:cubicBezTo>
                  <a:cubicBezTo>
                    <a:pt x="2482" y="1684"/>
                    <a:pt x="2182" y="1082"/>
                    <a:pt x="1881" y="480"/>
                  </a:cubicBezTo>
                  <a:cubicBezTo>
                    <a:pt x="1725" y="169"/>
                    <a:pt x="1390" y="1"/>
                    <a:pt x="1049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73" name="Google Shape;73;p47"/>
            <p:cNvSpPr/>
            <p:nvPr/>
          </p:nvSpPr>
          <p:spPr>
            <a:xfrm>
              <a:off x="2628150" y="3884650"/>
              <a:ext cx="1285750" cy="1518375"/>
            </a:xfrm>
            <a:custGeom>
              <a:avLst/>
              <a:gdLst/>
              <a:ahLst/>
              <a:cxnLst/>
              <a:rect l="l" t="t" r="r" b="b"/>
              <a:pathLst>
                <a:path w="51430" h="60735" extrusionOk="0">
                  <a:moveTo>
                    <a:pt x="941" y="0"/>
                  </a:moveTo>
                  <a:cubicBezTo>
                    <a:pt x="471" y="0"/>
                    <a:pt x="1" y="320"/>
                    <a:pt x="1" y="959"/>
                  </a:cubicBezTo>
                  <a:cubicBezTo>
                    <a:pt x="151" y="5924"/>
                    <a:pt x="1279" y="10888"/>
                    <a:pt x="3310" y="15401"/>
                  </a:cubicBezTo>
                  <a:cubicBezTo>
                    <a:pt x="5416" y="19989"/>
                    <a:pt x="8049" y="24276"/>
                    <a:pt x="11208" y="28112"/>
                  </a:cubicBezTo>
                  <a:cubicBezTo>
                    <a:pt x="14592" y="32249"/>
                    <a:pt x="18278" y="36010"/>
                    <a:pt x="22340" y="39470"/>
                  </a:cubicBezTo>
                  <a:cubicBezTo>
                    <a:pt x="26401" y="43005"/>
                    <a:pt x="30613" y="46314"/>
                    <a:pt x="34675" y="49699"/>
                  </a:cubicBezTo>
                  <a:cubicBezTo>
                    <a:pt x="38812" y="53234"/>
                    <a:pt x="43249" y="56544"/>
                    <a:pt x="47838" y="59552"/>
                  </a:cubicBezTo>
                  <a:cubicBezTo>
                    <a:pt x="48364" y="59928"/>
                    <a:pt x="48966" y="60229"/>
                    <a:pt x="49568" y="60605"/>
                  </a:cubicBezTo>
                  <a:cubicBezTo>
                    <a:pt x="49725" y="60695"/>
                    <a:pt x="49881" y="60735"/>
                    <a:pt x="50029" y="60735"/>
                  </a:cubicBezTo>
                  <a:cubicBezTo>
                    <a:pt x="50866" y="60735"/>
                    <a:pt x="51429" y="59462"/>
                    <a:pt x="50470" y="58950"/>
                  </a:cubicBezTo>
                  <a:cubicBezTo>
                    <a:pt x="45882" y="56243"/>
                    <a:pt x="41520" y="53084"/>
                    <a:pt x="37458" y="49549"/>
                  </a:cubicBezTo>
                  <a:cubicBezTo>
                    <a:pt x="33396" y="46239"/>
                    <a:pt x="29184" y="42854"/>
                    <a:pt x="25123" y="39470"/>
                  </a:cubicBezTo>
                  <a:cubicBezTo>
                    <a:pt x="21136" y="36085"/>
                    <a:pt x="17375" y="32399"/>
                    <a:pt x="13840" y="28488"/>
                  </a:cubicBezTo>
                  <a:cubicBezTo>
                    <a:pt x="13088" y="27586"/>
                    <a:pt x="12186" y="26457"/>
                    <a:pt x="11509" y="25555"/>
                  </a:cubicBezTo>
                  <a:cubicBezTo>
                    <a:pt x="10832" y="24727"/>
                    <a:pt x="10080" y="23599"/>
                    <a:pt x="9403" y="22546"/>
                  </a:cubicBezTo>
                  <a:cubicBezTo>
                    <a:pt x="7974" y="20591"/>
                    <a:pt x="6770" y="18485"/>
                    <a:pt x="5717" y="16303"/>
                  </a:cubicBezTo>
                  <a:cubicBezTo>
                    <a:pt x="5416" y="15777"/>
                    <a:pt x="5191" y="15175"/>
                    <a:pt x="4890" y="14649"/>
                  </a:cubicBezTo>
                  <a:lnTo>
                    <a:pt x="4739" y="14273"/>
                  </a:lnTo>
                  <a:cubicBezTo>
                    <a:pt x="4739" y="14197"/>
                    <a:pt x="4664" y="14122"/>
                    <a:pt x="4664" y="14047"/>
                  </a:cubicBezTo>
                  <a:cubicBezTo>
                    <a:pt x="4589" y="13896"/>
                    <a:pt x="4438" y="13445"/>
                    <a:pt x="4288" y="13144"/>
                  </a:cubicBezTo>
                  <a:cubicBezTo>
                    <a:pt x="3912" y="12091"/>
                    <a:pt x="3461" y="10963"/>
                    <a:pt x="3160" y="9835"/>
                  </a:cubicBezTo>
                  <a:cubicBezTo>
                    <a:pt x="2859" y="8631"/>
                    <a:pt x="2558" y="7503"/>
                    <a:pt x="2332" y="6300"/>
                  </a:cubicBezTo>
                  <a:cubicBezTo>
                    <a:pt x="2257" y="5999"/>
                    <a:pt x="2257" y="5698"/>
                    <a:pt x="2182" y="5397"/>
                  </a:cubicBezTo>
                  <a:cubicBezTo>
                    <a:pt x="2182" y="5247"/>
                    <a:pt x="2182" y="5096"/>
                    <a:pt x="2107" y="5021"/>
                  </a:cubicBezTo>
                  <a:cubicBezTo>
                    <a:pt x="2107" y="4966"/>
                    <a:pt x="2107" y="4911"/>
                    <a:pt x="2107" y="4871"/>
                  </a:cubicBezTo>
                  <a:lnTo>
                    <a:pt x="2107" y="4645"/>
                  </a:lnTo>
                  <a:cubicBezTo>
                    <a:pt x="2032" y="4043"/>
                    <a:pt x="2032" y="3442"/>
                    <a:pt x="1956" y="2840"/>
                  </a:cubicBezTo>
                  <a:cubicBezTo>
                    <a:pt x="1881" y="2238"/>
                    <a:pt x="1881" y="1561"/>
                    <a:pt x="1881" y="959"/>
                  </a:cubicBezTo>
                  <a:cubicBezTo>
                    <a:pt x="1881" y="320"/>
                    <a:pt x="1411" y="0"/>
                    <a:pt x="941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74" name="Google Shape;74;p47"/>
          <p:cNvSpPr/>
          <p:nvPr/>
        </p:nvSpPr>
        <p:spPr>
          <a:xfrm rot="1085363">
            <a:off x="-1105386" y="4146004"/>
            <a:ext cx="4029092" cy="2064964"/>
          </a:xfrm>
          <a:custGeom>
            <a:avLst/>
            <a:gdLst/>
            <a:ahLst/>
            <a:cxnLst/>
            <a:rect l="l" t="t" r="r" b="b"/>
            <a:pathLst>
              <a:path w="287264" h="169365" extrusionOk="0">
                <a:moveTo>
                  <a:pt x="81727" y="1"/>
                </a:moveTo>
                <a:cubicBezTo>
                  <a:pt x="75653" y="1"/>
                  <a:pt x="69583" y="573"/>
                  <a:pt x="63516" y="1927"/>
                </a:cubicBezTo>
                <a:cubicBezTo>
                  <a:pt x="58453" y="2979"/>
                  <a:pt x="53587" y="4820"/>
                  <a:pt x="49051" y="7318"/>
                </a:cubicBezTo>
                <a:cubicBezTo>
                  <a:pt x="42410" y="11132"/>
                  <a:pt x="37018" y="16852"/>
                  <a:pt x="32613" y="23098"/>
                </a:cubicBezTo>
                <a:cubicBezTo>
                  <a:pt x="26038" y="32435"/>
                  <a:pt x="21436" y="43021"/>
                  <a:pt x="17096" y="53606"/>
                </a:cubicBezTo>
                <a:cubicBezTo>
                  <a:pt x="8286" y="74909"/>
                  <a:pt x="1" y="97593"/>
                  <a:pt x="2960" y="120474"/>
                </a:cubicBezTo>
                <a:cubicBezTo>
                  <a:pt x="5853" y="143355"/>
                  <a:pt x="28800" y="158280"/>
                  <a:pt x="49971" y="167486"/>
                </a:cubicBezTo>
                <a:cubicBezTo>
                  <a:pt x="52995" y="168795"/>
                  <a:pt x="56158" y="169364"/>
                  <a:pt x="59363" y="169364"/>
                </a:cubicBezTo>
                <a:cubicBezTo>
                  <a:pt x="67585" y="169364"/>
                  <a:pt x="76078" y="165613"/>
                  <a:pt x="83175" y="160976"/>
                </a:cubicBezTo>
                <a:cubicBezTo>
                  <a:pt x="110132" y="143224"/>
                  <a:pt x="127951" y="112716"/>
                  <a:pt x="157341" y="99434"/>
                </a:cubicBezTo>
                <a:cubicBezTo>
                  <a:pt x="180156" y="89177"/>
                  <a:pt x="206325" y="90887"/>
                  <a:pt x="230915" y="86416"/>
                </a:cubicBezTo>
                <a:cubicBezTo>
                  <a:pt x="255506" y="81945"/>
                  <a:pt x="282069" y="66954"/>
                  <a:pt x="285028" y="42100"/>
                </a:cubicBezTo>
                <a:cubicBezTo>
                  <a:pt x="287263" y="23427"/>
                  <a:pt x="258793" y="11658"/>
                  <a:pt x="239989" y="11263"/>
                </a:cubicBezTo>
                <a:cubicBezTo>
                  <a:pt x="239370" y="11250"/>
                  <a:pt x="238751" y="11244"/>
                  <a:pt x="238132" y="11244"/>
                </a:cubicBezTo>
                <a:cubicBezTo>
                  <a:pt x="219967" y="11244"/>
                  <a:pt x="202089" y="16668"/>
                  <a:pt x="183904" y="17049"/>
                </a:cubicBezTo>
                <a:cubicBezTo>
                  <a:pt x="183315" y="17060"/>
                  <a:pt x="182726" y="17065"/>
                  <a:pt x="182137" y="17065"/>
                </a:cubicBezTo>
                <a:cubicBezTo>
                  <a:pt x="148201" y="17065"/>
                  <a:pt x="114896" y="1"/>
                  <a:pt x="81727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5" name="Google Shape;75;p47"/>
          <p:cNvSpPr/>
          <p:nvPr/>
        </p:nvSpPr>
        <p:spPr>
          <a:xfrm rot="1889575">
            <a:off x="-1551610" y="3590699"/>
            <a:ext cx="5706760" cy="1346937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8"/>
          <p:cNvSpPr txBox="1">
            <a:spLocks noGrp="1"/>
          </p:cNvSpPr>
          <p:nvPr>
            <p:ph type="title"/>
          </p:nvPr>
        </p:nvSpPr>
        <p:spPr>
          <a:xfrm>
            <a:off x="720000" y="2150850"/>
            <a:ext cx="7704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900" b="1">
                <a:latin typeface="Lora"/>
                <a:ea typeface="Lora"/>
                <a:cs typeface="Lora"/>
                <a:sym typeface="Lor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grpSp>
        <p:nvGrpSpPr>
          <p:cNvPr id="79" name="Google Shape;79;p48"/>
          <p:cNvGrpSpPr/>
          <p:nvPr/>
        </p:nvGrpSpPr>
        <p:grpSpPr>
          <a:xfrm rot="-1268764">
            <a:off x="3966365" y="1471238"/>
            <a:ext cx="369409" cy="481575"/>
            <a:chOff x="1980954" y="4639503"/>
            <a:chExt cx="143371" cy="159996"/>
          </a:xfrm>
        </p:grpSpPr>
        <p:sp>
          <p:nvSpPr>
            <p:cNvPr id="80" name="Google Shape;80;p48"/>
            <p:cNvSpPr/>
            <p:nvPr/>
          </p:nvSpPr>
          <p:spPr>
            <a:xfrm>
              <a:off x="2036940" y="4639503"/>
              <a:ext cx="31376" cy="159996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81" name="Google Shape;81;p48"/>
            <p:cNvSpPr/>
            <p:nvPr/>
          </p:nvSpPr>
          <p:spPr>
            <a:xfrm rot="10677359">
              <a:off x="1981201" y="4711310"/>
              <a:ext cx="142877" cy="16395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82" name="Google Shape;82;p48"/>
          <p:cNvSpPr/>
          <p:nvPr/>
        </p:nvSpPr>
        <p:spPr>
          <a:xfrm flipH="1">
            <a:off x="-1067800" y="3292901"/>
            <a:ext cx="5279507" cy="3293276"/>
          </a:xfrm>
          <a:custGeom>
            <a:avLst/>
            <a:gdLst/>
            <a:ahLst/>
            <a:cxnLst/>
            <a:rect l="l" t="t" r="r" b="b"/>
            <a:pathLst>
              <a:path w="289526" h="198211" extrusionOk="0">
                <a:moveTo>
                  <a:pt x="224720" y="1"/>
                </a:moveTo>
                <a:cubicBezTo>
                  <a:pt x="209384" y="1"/>
                  <a:pt x="193951" y="4185"/>
                  <a:pt x="180056" y="10954"/>
                </a:cubicBezTo>
                <a:cubicBezTo>
                  <a:pt x="160636" y="20459"/>
                  <a:pt x="143899" y="34740"/>
                  <a:pt x="128527" y="50021"/>
                </a:cubicBezTo>
                <a:cubicBezTo>
                  <a:pt x="119431" y="59071"/>
                  <a:pt x="110517" y="68713"/>
                  <a:pt x="99192" y="74625"/>
                </a:cubicBezTo>
                <a:cubicBezTo>
                  <a:pt x="86458" y="81311"/>
                  <a:pt x="71768" y="82675"/>
                  <a:pt x="57533" y="84722"/>
                </a:cubicBezTo>
                <a:cubicBezTo>
                  <a:pt x="43343" y="86723"/>
                  <a:pt x="28562" y="89770"/>
                  <a:pt x="17374" y="98866"/>
                </a:cubicBezTo>
                <a:cubicBezTo>
                  <a:pt x="6186" y="107962"/>
                  <a:pt x="1" y="129656"/>
                  <a:pt x="7141" y="142254"/>
                </a:cubicBezTo>
                <a:cubicBezTo>
                  <a:pt x="14100" y="154579"/>
                  <a:pt x="26925" y="160810"/>
                  <a:pt x="40614" y="164403"/>
                </a:cubicBezTo>
                <a:cubicBezTo>
                  <a:pt x="54304" y="167996"/>
                  <a:pt x="68630" y="167814"/>
                  <a:pt x="82729" y="168905"/>
                </a:cubicBezTo>
                <a:cubicBezTo>
                  <a:pt x="104923" y="170588"/>
                  <a:pt x="126799" y="175454"/>
                  <a:pt x="147628" y="183368"/>
                </a:cubicBezTo>
                <a:cubicBezTo>
                  <a:pt x="162318" y="188916"/>
                  <a:pt x="176690" y="196057"/>
                  <a:pt x="192290" y="197785"/>
                </a:cubicBezTo>
                <a:cubicBezTo>
                  <a:pt x="194935" y="198077"/>
                  <a:pt x="197582" y="198211"/>
                  <a:pt x="200227" y="198211"/>
                </a:cubicBezTo>
                <a:cubicBezTo>
                  <a:pt x="213226" y="198211"/>
                  <a:pt x="226186" y="194985"/>
                  <a:pt x="238770" y="191509"/>
                </a:cubicBezTo>
                <a:cubicBezTo>
                  <a:pt x="251550" y="188007"/>
                  <a:pt x="264830" y="183914"/>
                  <a:pt x="274199" y="174590"/>
                </a:cubicBezTo>
                <a:cubicBezTo>
                  <a:pt x="286342" y="162493"/>
                  <a:pt x="289526" y="143937"/>
                  <a:pt x="288116" y="126927"/>
                </a:cubicBezTo>
                <a:cubicBezTo>
                  <a:pt x="286706" y="109872"/>
                  <a:pt x="281385" y="93409"/>
                  <a:pt x="279020" y="76490"/>
                </a:cubicBezTo>
                <a:cubicBezTo>
                  <a:pt x="276973" y="61891"/>
                  <a:pt x="277110" y="46837"/>
                  <a:pt x="272471" y="32829"/>
                </a:cubicBezTo>
                <a:cubicBezTo>
                  <a:pt x="267877" y="18822"/>
                  <a:pt x="257235" y="5496"/>
                  <a:pt x="242863" y="2085"/>
                </a:cubicBezTo>
                <a:cubicBezTo>
                  <a:pt x="236899" y="662"/>
                  <a:pt x="230817" y="1"/>
                  <a:pt x="224720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3" name="Google Shape;83;p48"/>
          <p:cNvSpPr/>
          <p:nvPr/>
        </p:nvSpPr>
        <p:spPr>
          <a:xfrm rot="4273002">
            <a:off x="6500292" y="-96136"/>
            <a:ext cx="3847408" cy="2371723"/>
          </a:xfrm>
          <a:custGeom>
            <a:avLst/>
            <a:gdLst/>
            <a:ahLst/>
            <a:cxnLst/>
            <a:rect l="l" t="t" r="r" b="b"/>
            <a:pathLst>
              <a:path w="287264" h="169365" extrusionOk="0">
                <a:moveTo>
                  <a:pt x="81727" y="1"/>
                </a:moveTo>
                <a:cubicBezTo>
                  <a:pt x="75653" y="1"/>
                  <a:pt x="69583" y="573"/>
                  <a:pt x="63516" y="1927"/>
                </a:cubicBezTo>
                <a:cubicBezTo>
                  <a:pt x="58453" y="2979"/>
                  <a:pt x="53587" y="4820"/>
                  <a:pt x="49051" y="7318"/>
                </a:cubicBezTo>
                <a:cubicBezTo>
                  <a:pt x="42410" y="11132"/>
                  <a:pt x="37018" y="16852"/>
                  <a:pt x="32613" y="23098"/>
                </a:cubicBezTo>
                <a:cubicBezTo>
                  <a:pt x="26038" y="32435"/>
                  <a:pt x="21436" y="43021"/>
                  <a:pt x="17096" y="53606"/>
                </a:cubicBezTo>
                <a:cubicBezTo>
                  <a:pt x="8286" y="74909"/>
                  <a:pt x="1" y="97593"/>
                  <a:pt x="2960" y="120474"/>
                </a:cubicBezTo>
                <a:cubicBezTo>
                  <a:pt x="5853" y="143355"/>
                  <a:pt x="28800" y="158280"/>
                  <a:pt x="49971" y="167486"/>
                </a:cubicBezTo>
                <a:cubicBezTo>
                  <a:pt x="52995" y="168795"/>
                  <a:pt x="56158" y="169364"/>
                  <a:pt x="59363" y="169364"/>
                </a:cubicBezTo>
                <a:cubicBezTo>
                  <a:pt x="67585" y="169364"/>
                  <a:pt x="76078" y="165613"/>
                  <a:pt x="83175" y="160976"/>
                </a:cubicBezTo>
                <a:cubicBezTo>
                  <a:pt x="110132" y="143224"/>
                  <a:pt x="127951" y="112716"/>
                  <a:pt x="157341" y="99434"/>
                </a:cubicBezTo>
                <a:cubicBezTo>
                  <a:pt x="180156" y="89177"/>
                  <a:pt x="206325" y="90887"/>
                  <a:pt x="230915" y="86416"/>
                </a:cubicBezTo>
                <a:cubicBezTo>
                  <a:pt x="255506" y="81945"/>
                  <a:pt x="282069" y="66954"/>
                  <a:pt x="285028" y="42100"/>
                </a:cubicBezTo>
                <a:cubicBezTo>
                  <a:pt x="287263" y="23427"/>
                  <a:pt x="258793" y="11658"/>
                  <a:pt x="239989" y="11263"/>
                </a:cubicBezTo>
                <a:cubicBezTo>
                  <a:pt x="239370" y="11250"/>
                  <a:pt x="238751" y="11244"/>
                  <a:pt x="238132" y="11244"/>
                </a:cubicBezTo>
                <a:cubicBezTo>
                  <a:pt x="219967" y="11244"/>
                  <a:pt x="202089" y="16668"/>
                  <a:pt x="183904" y="17049"/>
                </a:cubicBezTo>
                <a:cubicBezTo>
                  <a:pt x="183315" y="17060"/>
                  <a:pt x="182726" y="17065"/>
                  <a:pt x="182137" y="17065"/>
                </a:cubicBezTo>
                <a:cubicBezTo>
                  <a:pt x="148201" y="17065"/>
                  <a:pt x="114896" y="1"/>
                  <a:pt x="81727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4" name="Google Shape;84;p48"/>
          <p:cNvSpPr/>
          <p:nvPr/>
        </p:nvSpPr>
        <p:spPr>
          <a:xfrm rot="2545116">
            <a:off x="4451409" y="201769"/>
            <a:ext cx="7945187" cy="2127044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5" name="Google Shape;85;p48"/>
          <p:cNvSpPr/>
          <p:nvPr/>
        </p:nvSpPr>
        <p:spPr>
          <a:xfrm rot="2055728">
            <a:off x="-177347" y="3869906"/>
            <a:ext cx="6134319" cy="1447852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6" name="Google Shape;86;p48"/>
          <p:cNvSpPr txBox="1">
            <a:spLocks noGrp="1"/>
          </p:cNvSpPr>
          <p:nvPr>
            <p:ph type="title" idx="2"/>
          </p:nvPr>
        </p:nvSpPr>
        <p:spPr>
          <a:xfrm>
            <a:off x="4394900" y="1330425"/>
            <a:ext cx="14088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Lora"/>
              <a:buNone/>
              <a:defRPr sz="45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Lora"/>
              <a:buNone/>
              <a:defRPr sz="50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Lora"/>
              <a:buNone/>
              <a:defRPr sz="50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Lora"/>
              <a:buNone/>
              <a:defRPr sz="50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Lora"/>
              <a:buNone/>
              <a:defRPr sz="50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Lora"/>
              <a:buNone/>
              <a:defRPr sz="50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Lora"/>
              <a:buNone/>
              <a:defRPr sz="50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Lora"/>
              <a:buNone/>
              <a:defRPr sz="50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Lora"/>
              <a:buNone/>
              <a:defRPr sz="5000" b="1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7" name="Google Shape;87;p48"/>
          <p:cNvSpPr txBox="1">
            <a:spLocks noGrp="1"/>
          </p:cNvSpPr>
          <p:nvPr>
            <p:ph type="subTitle" idx="1"/>
          </p:nvPr>
        </p:nvSpPr>
        <p:spPr>
          <a:xfrm>
            <a:off x="2106150" y="2992650"/>
            <a:ext cx="4931700" cy="4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8" name="Google Shape;88;p48"/>
          <p:cNvGrpSpPr/>
          <p:nvPr/>
        </p:nvGrpSpPr>
        <p:grpSpPr>
          <a:xfrm rot="642450">
            <a:off x="7430450" y="4441270"/>
            <a:ext cx="522952" cy="543627"/>
            <a:chOff x="1361275" y="244825"/>
            <a:chExt cx="4833925" cy="5166575"/>
          </a:xfrm>
        </p:grpSpPr>
        <p:sp>
          <p:nvSpPr>
            <p:cNvPr id="89" name="Google Shape;89;p48"/>
            <p:cNvSpPr/>
            <p:nvPr/>
          </p:nvSpPr>
          <p:spPr>
            <a:xfrm>
              <a:off x="3252800" y="2793500"/>
              <a:ext cx="2769775" cy="933175"/>
            </a:xfrm>
            <a:custGeom>
              <a:avLst/>
              <a:gdLst/>
              <a:ahLst/>
              <a:cxnLst/>
              <a:rect l="l" t="t" r="r" b="b"/>
              <a:pathLst>
                <a:path w="110791" h="37327" extrusionOk="0">
                  <a:moveTo>
                    <a:pt x="109540" y="0"/>
                  </a:moveTo>
                  <a:cubicBezTo>
                    <a:pt x="109302" y="0"/>
                    <a:pt x="109044" y="99"/>
                    <a:pt x="108806" y="338"/>
                  </a:cubicBezTo>
                  <a:lnTo>
                    <a:pt x="108806" y="20"/>
                  </a:lnTo>
                  <a:cubicBezTo>
                    <a:pt x="97694" y="10498"/>
                    <a:pt x="84994" y="19070"/>
                    <a:pt x="71024" y="25103"/>
                  </a:cubicBezTo>
                  <a:cubicBezTo>
                    <a:pt x="57054" y="31453"/>
                    <a:pt x="42131" y="34628"/>
                    <a:pt x="27209" y="35263"/>
                  </a:cubicBezTo>
                  <a:cubicBezTo>
                    <a:pt x="25818" y="35314"/>
                    <a:pt x="24427" y="35340"/>
                    <a:pt x="23037" y="35340"/>
                  </a:cubicBezTo>
                  <a:cubicBezTo>
                    <a:pt x="15862" y="35340"/>
                    <a:pt x="8724" y="34636"/>
                    <a:pt x="1809" y="33040"/>
                  </a:cubicBezTo>
                  <a:cubicBezTo>
                    <a:pt x="1712" y="33016"/>
                    <a:pt x="1618" y="33004"/>
                    <a:pt x="1529" y="33004"/>
                  </a:cubicBezTo>
                  <a:cubicBezTo>
                    <a:pt x="453" y="33004"/>
                    <a:pt x="1" y="34652"/>
                    <a:pt x="1174" y="34945"/>
                  </a:cubicBezTo>
                  <a:cubicBezTo>
                    <a:pt x="8635" y="36533"/>
                    <a:pt x="16255" y="37326"/>
                    <a:pt x="23915" y="37326"/>
                  </a:cubicBezTo>
                  <a:cubicBezTo>
                    <a:pt x="31574" y="37326"/>
                    <a:pt x="39274" y="36533"/>
                    <a:pt x="46894" y="34945"/>
                  </a:cubicBezTo>
                  <a:cubicBezTo>
                    <a:pt x="62134" y="31770"/>
                    <a:pt x="76421" y="25738"/>
                    <a:pt x="89756" y="17483"/>
                  </a:cubicBezTo>
                  <a:cubicBezTo>
                    <a:pt x="97059" y="12720"/>
                    <a:pt x="104044" y="7640"/>
                    <a:pt x="110076" y="1608"/>
                  </a:cubicBezTo>
                  <a:cubicBezTo>
                    <a:pt x="110790" y="893"/>
                    <a:pt x="110255" y="0"/>
                    <a:pt x="109540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0" name="Google Shape;90;p48"/>
            <p:cNvSpPr/>
            <p:nvPr/>
          </p:nvSpPr>
          <p:spPr>
            <a:xfrm>
              <a:off x="1586550" y="1832125"/>
              <a:ext cx="1699700" cy="1751375"/>
            </a:xfrm>
            <a:custGeom>
              <a:avLst/>
              <a:gdLst/>
              <a:ahLst/>
              <a:cxnLst/>
              <a:rect l="l" t="t" r="r" b="b"/>
              <a:pathLst>
                <a:path w="67988" h="70055" extrusionOk="0">
                  <a:moveTo>
                    <a:pt x="1255" y="0"/>
                  </a:moveTo>
                  <a:cubicBezTo>
                    <a:pt x="653" y="0"/>
                    <a:pt x="0" y="543"/>
                    <a:pt x="196" y="1328"/>
                  </a:cubicBezTo>
                  <a:cubicBezTo>
                    <a:pt x="3054" y="13393"/>
                    <a:pt x="8451" y="24823"/>
                    <a:pt x="16389" y="34665"/>
                  </a:cubicBezTo>
                  <a:cubicBezTo>
                    <a:pt x="24644" y="44508"/>
                    <a:pt x="35121" y="52763"/>
                    <a:pt x="46551" y="58795"/>
                  </a:cubicBezTo>
                  <a:cubicBezTo>
                    <a:pt x="52901" y="62923"/>
                    <a:pt x="59886" y="66098"/>
                    <a:pt x="66236" y="69908"/>
                  </a:cubicBezTo>
                  <a:cubicBezTo>
                    <a:pt x="66441" y="70010"/>
                    <a:pt x="66630" y="70055"/>
                    <a:pt x="66798" y="70055"/>
                  </a:cubicBezTo>
                  <a:cubicBezTo>
                    <a:pt x="67670" y="70055"/>
                    <a:pt x="67987" y="68852"/>
                    <a:pt x="67189" y="68320"/>
                  </a:cubicBezTo>
                  <a:cubicBezTo>
                    <a:pt x="56076" y="61653"/>
                    <a:pt x="44329" y="55938"/>
                    <a:pt x="33851" y="48318"/>
                  </a:cubicBezTo>
                  <a:cubicBezTo>
                    <a:pt x="23374" y="41015"/>
                    <a:pt x="15119" y="31490"/>
                    <a:pt x="9404" y="20378"/>
                  </a:cubicBezTo>
                  <a:cubicBezTo>
                    <a:pt x="6229" y="14028"/>
                    <a:pt x="3689" y="7360"/>
                    <a:pt x="2101" y="693"/>
                  </a:cubicBezTo>
                  <a:cubicBezTo>
                    <a:pt x="1980" y="207"/>
                    <a:pt x="1627" y="0"/>
                    <a:pt x="1255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1" name="Google Shape;91;p48"/>
            <p:cNvSpPr/>
            <p:nvPr/>
          </p:nvSpPr>
          <p:spPr>
            <a:xfrm>
              <a:off x="2210575" y="1484300"/>
              <a:ext cx="1010725" cy="2142275"/>
            </a:xfrm>
            <a:custGeom>
              <a:avLst/>
              <a:gdLst/>
              <a:ahLst/>
              <a:cxnLst/>
              <a:rect l="l" t="t" r="r" b="b"/>
              <a:pathLst>
                <a:path w="40429" h="85691" extrusionOk="0">
                  <a:moveTo>
                    <a:pt x="1905" y="1"/>
                  </a:moveTo>
                  <a:cubicBezTo>
                    <a:pt x="1429" y="1"/>
                    <a:pt x="953" y="318"/>
                    <a:pt x="953" y="953"/>
                  </a:cubicBezTo>
                  <a:cubicBezTo>
                    <a:pt x="635" y="13653"/>
                    <a:pt x="0" y="26988"/>
                    <a:pt x="3493" y="39371"/>
                  </a:cubicBezTo>
                  <a:cubicBezTo>
                    <a:pt x="5080" y="45403"/>
                    <a:pt x="7938" y="50801"/>
                    <a:pt x="11748" y="55563"/>
                  </a:cubicBezTo>
                  <a:cubicBezTo>
                    <a:pt x="15875" y="60643"/>
                    <a:pt x="20320" y="65088"/>
                    <a:pt x="25083" y="69216"/>
                  </a:cubicBezTo>
                  <a:cubicBezTo>
                    <a:pt x="30163" y="73978"/>
                    <a:pt x="34608" y="79058"/>
                    <a:pt x="38418" y="85091"/>
                  </a:cubicBezTo>
                  <a:cubicBezTo>
                    <a:pt x="38629" y="85514"/>
                    <a:pt x="38947" y="85690"/>
                    <a:pt x="39253" y="85690"/>
                  </a:cubicBezTo>
                  <a:cubicBezTo>
                    <a:pt x="39864" y="85690"/>
                    <a:pt x="40429" y="84985"/>
                    <a:pt x="40005" y="84138"/>
                  </a:cubicBezTo>
                  <a:cubicBezTo>
                    <a:pt x="33973" y="73343"/>
                    <a:pt x="23813" y="66358"/>
                    <a:pt x="15875" y="57151"/>
                  </a:cubicBezTo>
                  <a:cubicBezTo>
                    <a:pt x="11430" y="52706"/>
                    <a:pt x="8255" y="46991"/>
                    <a:pt x="6033" y="41276"/>
                  </a:cubicBezTo>
                  <a:cubicBezTo>
                    <a:pt x="4128" y="35243"/>
                    <a:pt x="3175" y="28893"/>
                    <a:pt x="2858" y="22861"/>
                  </a:cubicBezTo>
                  <a:cubicBezTo>
                    <a:pt x="2540" y="15558"/>
                    <a:pt x="2540" y="8256"/>
                    <a:pt x="2858" y="953"/>
                  </a:cubicBezTo>
                  <a:cubicBezTo>
                    <a:pt x="2858" y="318"/>
                    <a:pt x="2382" y="1"/>
                    <a:pt x="190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2" name="Google Shape;92;p48"/>
            <p:cNvSpPr/>
            <p:nvPr/>
          </p:nvSpPr>
          <p:spPr>
            <a:xfrm>
              <a:off x="2869375" y="471900"/>
              <a:ext cx="425175" cy="3093775"/>
            </a:xfrm>
            <a:custGeom>
              <a:avLst/>
              <a:gdLst/>
              <a:ahLst/>
              <a:cxnLst/>
              <a:rect l="l" t="t" r="r" b="b"/>
              <a:pathLst>
                <a:path w="17007" h="123751" extrusionOk="0">
                  <a:moveTo>
                    <a:pt x="15935" y="1"/>
                  </a:moveTo>
                  <a:cubicBezTo>
                    <a:pt x="15507" y="1"/>
                    <a:pt x="15063" y="252"/>
                    <a:pt x="14923" y="809"/>
                  </a:cubicBezTo>
                  <a:cubicBezTo>
                    <a:pt x="8256" y="16367"/>
                    <a:pt x="4128" y="32877"/>
                    <a:pt x="2223" y="49704"/>
                  </a:cubicBezTo>
                  <a:cubicBezTo>
                    <a:pt x="1" y="65897"/>
                    <a:pt x="636" y="82089"/>
                    <a:pt x="4446" y="97964"/>
                  </a:cubicBezTo>
                  <a:cubicBezTo>
                    <a:pt x="6668" y="106854"/>
                    <a:pt x="10161" y="115427"/>
                    <a:pt x="14606" y="123364"/>
                  </a:cubicBezTo>
                  <a:cubicBezTo>
                    <a:pt x="14786" y="123634"/>
                    <a:pt x="15042" y="123751"/>
                    <a:pt x="15303" y="123751"/>
                  </a:cubicBezTo>
                  <a:cubicBezTo>
                    <a:pt x="15962" y="123751"/>
                    <a:pt x="16648" y="123004"/>
                    <a:pt x="16193" y="122094"/>
                  </a:cubicBezTo>
                  <a:cubicBezTo>
                    <a:pt x="8573" y="108442"/>
                    <a:pt x="4128" y="92884"/>
                    <a:pt x="3176" y="76692"/>
                  </a:cubicBezTo>
                  <a:cubicBezTo>
                    <a:pt x="2223" y="60499"/>
                    <a:pt x="3811" y="43989"/>
                    <a:pt x="7938" y="27797"/>
                  </a:cubicBezTo>
                  <a:cubicBezTo>
                    <a:pt x="10161" y="18907"/>
                    <a:pt x="13018" y="10017"/>
                    <a:pt x="16828" y="1127"/>
                  </a:cubicBezTo>
                  <a:cubicBezTo>
                    <a:pt x="17007" y="413"/>
                    <a:pt x="16484" y="1"/>
                    <a:pt x="1593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3" name="Google Shape;93;p48"/>
            <p:cNvSpPr/>
            <p:nvPr/>
          </p:nvSpPr>
          <p:spPr>
            <a:xfrm>
              <a:off x="3078175" y="651750"/>
              <a:ext cx="2833925" cy="3016275"/>
            </a:xfrm>
            <a:custGeom>
              <a:avLst/>
              <a:gdLst/>
              <a:ahLst/>
              <a:cxnLst/>
              <a:rect l="l" t="t" r="r" b="b"/>
              <a:pathLst>
                <a:path w="113357" h="120651" extrusionOk="0">
                  <a:moveTo>
                    <a:pt x="112181" y="0"/>
                  </a:moveTo>
                  <a:cubicBezTo>
                    <a:pt x="111875" y="0"/>
                    <a:pt x="111558" y="177"/>
                    <a:pt x="111346" y="600"/>
                  </a:cubicBezTo>
                  <a:lnTo>
                    <a:pt x="111346" y="918"/>
                  </a:lnTo>
                  <a:cubicBezTo>
                    <a:pt x="101821" y="21873"/>
                    <a:pt x="90391" y="41875"/>
                    <a:pt x="77374" y="60925"/>
                  </a:cubicBezTo>
                  <a:cubicBezTo>
                    <a:pt x="71024" y="69815"/>
                    <a:pt x="64039" y="78070"/>
                    <a:pt x="56419" y="86008"/>
                  </a:cubicBezTo>
                  <a:cubicBezTo>
                    <a:pt x="49434" y="93310"/>
                    <a:pt x="41496" y="99978"/>
                    <a:pt x="32606" y="106010"/>
                  </a:cubicBezTo>
                  <a:cubicBezTo>
                    <a:pt x="23399" y="112360"/>
                    <a:pt x="12604" y="116805"/>
                    <a:pt x="1174" y="118710"/>
                  </a:cubicBezTo>
                  <a:cubicBezTo>
                    <a:pt x="1" y="119003"/>
                    <a:pt x="453" y="120651"/>
                    <a:pt x="1529" y="120651"/>
                  </a:cubicBezTo>
                  <a:cubicBezTo>
                    <a:pt x="1618" y="120651"/>
                    <a:pt x="1712" y="120639"/>
                    <a:pt x="1809" y="120615"/>
                  </a:cubicBezTo>
                  <a:cubicBezTo>
                    <a:pt x="22446" y="117123"/>
                    <a:pt x="40226" y="104740"/>
                    <a:pt x="54831" y="90453"/>
                  </a:cubicBezTo>
                  <a:cubicBezTo>
                    <a:pt x="70706" y="74578"/>
                    <a:pt x="84041" y="56163"/>
                    <a:pt x="95154" y="36478"/>
                  </a:cubicBezTo>
                  <a:cubicBezTo>
                    <a:pt x="101504" y="25048"/>
                    <a:pt x="107219" y="13300"/>
                    <a:pt x="112934" y="1553"/>
                  </a:cubicBezTo>
                  <a:cubicBezTo>
                    <a:pt x="113357" y="706"/>
                    <a:pt x="112792" y="0"/>
                    <a:pt x="11218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4" name="Google Shape;94;p48"/>
            <p:cNvSpPr/>
            <p:nvPr/>
          </p:nvSpPr>
          <p:spPr>
            <a:xfrm>
              <a:off x="3250375" y="2650625"/>
              <a:ext cx="2168950" cy="929450"/>
            </a:xfrm>
            <a:custGeom>
              <a:avLst/>
              <a:gdLst/>
              <a:ahLst/>
              <a:cxnLst/>
              <a:rect l="l" t="t" r="r" b="b"/>
              <a:pathLst>
                <a:path w="86758" h="37178" extrusionOk="0">
                  <a:moveTo>
                    <a:pt x="85507" y="0"/>
                  </a:moveTo>
                  <a:cubicBezTo>
                    <a:pt x="85269" y="0"/>
                    <a:pt x="85011" y="99"/>
                    <a:pt x="84773" y="338"/>
                  </a:cubicBezTo>
                  <a:cubicBezTo>
                    <a:pt x="63133" y="22605"/>
                    <a:pt x="33439" y="35268"/>
                    <a:pt x="2422" y="35268"/>
                  </a:cubicBezTo>
                  <a:cubicBezTo>
                    <a:pt x="2038" y="35268"/>
                    <a:pt x="1655" y="35266"/>
                    <a:pt x="1271" y="35263"/>
                  </a:cubicBezTo>
                  <a:cubicBezTo>
                    <a:pt x="1" y="35263"/>
                    <a:pt x="1" y="37168"/>
                    <a:pt x="1271" y="37168"/>
                  </a:cubicBezTo>
                  <a:cubicBezTo>
                    <a:pt x="1767" y="37174"/>
                    <a:pt x="2263" y="37177"/>
                    <a:pt x="2759" y="37177"/>
                  </a:cubicBezTo>
                  <a:cubicBezTo>
                    <a:pt x="27013" y="37177"/>
                    <a:pt x="50884" y="29579"/>
                    <a:pt x="70486" y="15578"/>
                  </a:cubicBezTo>
                  <a:cubicBezTo>
                    <a:pt x="76201" y="11450"/>
                    <a:pt x="81281" y="6688"/>
                    <a:pt x="86043" y="1608"/>
                  </a:cubicBezTo>
                  <a:cubicBezTo>
                    <a:pt x="86757" y="893"/>
                    <a:pt x="86222" y="0"/>
                    <a:pt x="85507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5" name="Google Shape;95;p48"/>
            <p:cNvSpPr/>
            <p:nvPr/>
          </p:nvSpPr>
          <p:spPr>
            <a:xfrm>
              <a:off x="3201800" y="1545900"/>
              <a:ext cx="1069375" cy="1980300"/>
            </a:xfrm>
            <a:custGeom>
              <a:avLst/>
              <a:gdLst/>
              <a:ahLst/>
              <a:cxnLst/>
              <a:rect l="l" t="t" r="r" b="b"/>
              <a:pathLst>
                <a:path w="42775" h="79212" extrusionOk="0">
                  <a:moveTo>
                    <a:pt x="41578" y="0"/>
                  </a:moveTo>
                  <a:cubicBezTo>
                    <a:pt x="41187" y="0"/>
                    <a:pt x="40806" y="204"/>
                    <a:pt x="40679" y="712"/>
                  </a:cubicBezTo>
                  <a:cubicBezTo>
                    <a:pt x="33694" y="22302"/>
                    <a:pt x="23851" y="42939"/>
                    <a:pt x="11469" y="61989"/>
                  </a:cubicBezTo>
                  <a:cubicBezTo>
                    <a:pt x="7976" y="67387"/>
                    <a:pt x="4484" y="72784"/>
                    <a:pt x="674" y="77864"/>
                  </a:cubicBezTo>
                  <a:cubicBezTo>
                    <a:pt x="0" y="78538"/>
                    <a:pt x="597" y="79211"/>
                    <a:pt x="1341" y="79211"/>
                  </a:cubicBezTo>
                  <a:cubicBezTo>
                    <a:pt x="1649" y="79211"/>
                    <a:pt x="1982" y="79095"/>
                    <a:pt x="2261" y="78817"/>
                  </a:cubicBezTo>
                  <a:cubicBezTo>
                    <a:pt x="16231" y="60719"/>
                    <a:pt x="27344" y="40717"/>
                    <a:pt x="35916" y="19444"/>
                  </a:cubicBezTo>
                  <a:cubicBezTo>
                    <a:pt x="38456" y="13412"/>
                    <a:pt x="40361" y="7379"/>
                    <a:pt x="42584" y="1029"/>
                  </a:cubicBezTo>
                  <a:cubicBezTo>
                    <a:pt x="42774" y="458"/>
                    <a:pt x="42165" y="0"/>
                    <a:pt x="41578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6" name="Google Shape;96;p48"/>
            <p:cNvSpPr/>
            <p:nvPr/>
          </p:nvSpPr>
          <p:spPr>
            <a:xfrm>
              <a:off x="3147200" y="1300300"/>
              <a:ext cx="454325" cy="2311275"/>
            </a:xfrm>
            <a:custGeom>
              <a:avLst/>
              <a:gdLst/>
              <a:ahLst/>
              <a:cxnLst/>
              <a:rect l="l" t="t" r="r" b="b"/>
              <a:pathLst>
                <a:path w="18173" h="92451" extrusionOk="0">
                  <a:moveTo>
                    <a:pt x="16946" y="1"/>
                  </a:moveTo>
                  <a:cubicBezTo>
                    <a:pt x="16546" y="1"/>
                    <a:pt x="16118" y="208"/>
                    <a:pt x="15875" y="693"/>
                  </a:cubicBezTo>
                  <a:cubicBezTo>
                    <a:pt x="7938" y="23236"/>
                    <a:pt x="2858" y="47048"/>
                    <a:pt x="953" y="70861"/>
                  </a:cubicBezTo>
                  <a:cubicBezTo>
                    <a:pt x="318" y="77846"/>
                    <a:pt x="0" y="84831"/>
                    <a:pt x="0" y="91498"/>
                  </a:cubicBezTo>
                  <a:cubicBezTo>
                    <a:pt x="0" y="92133"/>
                    <a:pt x="477" y="92451"/>
                    <a:pt x="953" y="92451"/>
                  </a:cubicBezTo>
                  <a:cubicBezTo>
                    <a:pt x="1429" y="92451"/>
                    <a:pt x="1905" y="92133"/>
                    <a:pt x="1905" y="91498"/>
                  </a:cubicBezTo>
                  <a:cubicBezTo>
                    <a:pt x="2223" y="67368"/>
                    <a:pt x="5715" y="43556"/>
                    <a:pt x="11748" y="20378"/>
                  </a:cubicBezTo>
                  <a:cubicBezTo>
                    <a:pt x="13653" y="14028"/>
                    <a:pt x="15558" y="7678"/>
                    <a:pt x="17780" y="1328"/>
                  </a:cubicBezTo>
                  <a:cubicBezTo>
                    <a:pt x="18173" y="543"/>
                    <a:pt x="17595" y="1"/>
                    <a:pt x="16946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7" name="Google Shape;97;p48"/>
            <p:cNvSpPr/>
            <p:nvPr/>
          </p:nvSpPr>
          <p:spPr>
            <a:xfrm>
              <a:off x="3176950" y="1208525"/>
              <a:ext cx="1895950" cy="2300350"/>
            </a:xfrm>
            <a:custGeom>
              <a:avLst/>
              <a:gdLst/>
              <a:ahLst/>
              <a:cxnLst/>
              <a:rect l="l" t="t" r="r" b="b"/>
              <a:pathLst>
                <a:path w="75838" h="92014" extrusionOk="0">
                  <a:moveTo>
                    <a:pt x="74761" y="0"/>
                  </a:moveTo>
                  <a:cubicBezTo>
                    <a:pt x="74389" y="0"/>
                    <a:pt x="73991" y="178"/>
                    <a:pt x="73740" y="554"/>
                  </a:cubicBezTo>
                  <a:cubicBezTo>
                    <a:pt x="69930" y="14207"/>
                    <a:pt x="62945" y="26907"/>
                    <a:pt x="53420" y="37702"/>
                  </a:cubicBezTo>
                  <a:cubicBezTo>
                    <a:pt x="43578" y="49767"/>
                    <a:pt x="32465" y="60879"/>
                    <a:pt x="21035" y="71357"/>
                  </a:cubicBezTo>
                  <a:cubicBezTo>
                    <a:pt x="14368" y="77707"/>
                    <a:pt x="7383" y="84057"/>
                    <a:pt x="715" y="90407"/>
                  </a:cubicBezTo>
                  <a:cubicBezTo>
                    <a:pt x="1" y="91121"/>
                    <a:pt x="537" y="92014"/>
                    <a:pt x="1251" y="92014"/>
                  </a:cubicBezTo>
                  <a:cubicBezTo>
                    <a:pt x="1489" y="92014"/>
                    <a:pt x="1747" y="91915"/>
                    <a:pt x="1985" y="91677"/>
                  </a:cubicBezTo>
                  <a:cubicBezTo>
                    <a:pt x="14050" y="80247"/>
                    <a:pt x="26433" y="69134"/>
                    <a:pt x="38180" y="57387"/>
                  </a:cubicBezTo>
                  <a:cubicBezTo>
                    <a:pt x="48975" y="47227"/>
                    <a:pt x="58500" y="35797"/>
                    <a:pt x="66120" y="23414"/>
                  </a:cubicBezTo>
                  <a:cubicBezTo>
                    <a:pt x="70565" y="16429"/>
                    <a:pt x="73740" y="8809"/>
                    <a:pt x="75645" y="1189"/>
                  </a:cubicBezTo>
                  <a:cubicBezTo>
                    <a:pt x="75837" y="420"/>
                    <a:pt x="75331" y="0"/>
                    <a:pt x="7476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8" name="Google Shape;98;p48"/>
            <p:cNvSpPr/>
            <p:nvPr/>
          </p:nvSpPr>
          <p:spPr>
            <a:xfrm>
              <a:off x="2901125" y="3202575"/>
              <a:ext cx="682650" cy="750800"/>
            </a:xfrm>
            <a:custGeom>
              <a:avLst/>
              <a:gdLst/>
              <a:ahLst/>
              <a:cxnLst/>
              <a:rect l="l" t="t" r="r" b="b"/>
              <a:pathLst>
                <a:path w="27306" h="30032" extrusionOk="0">
                  <a:moveTo>
                    <a:pt x="3238" y="1"/>
                  </a:moveTo>
                  <a:cubicBezTo>
                    <a:pt x="2262" y="1"/>
                    <a:pt x="1048" y="836"/>
                    <a:pt x="636" y="2072"/>
                  </a:cubicBezTo>
                  <a:cubicBezTo>
                    <a:pt x="1" y="3977"/>
                    <a:pt x="1" y="6200"/>
                    <a:pt x="953" y="7787"/>
                  </a:cubicBezTo>
                  <a:cubicBezTo>
                    <a:pt x="3811" y="13502"/>
                    <a:pt x="5716" y="19217"/>
                    <a:pt x="6668" y="25567"/>
                  </a:cubicBezTo>
                  <a:cubicBezTo>
                    <a:pt x="6668" y="26837"/>
                    <a:pt x="6351" y="28742"/>
                    <a:pt x="7938" y="29695"/>
                  </a:cubicBezTo>
                  <a:cubicBezTo>
                    <a:pt x="8256" y="29933"/>
                    <a:pt x="8613" y="30032"/>
                    <a:pt x="8990" y="30032"/>
                  </a:cubicBezTo>
                  <a:cubicBezTo>
                    <a:pt x="10121" y="30032"/>
                    <a:pt x="11431" y="29139"/>
                    <a:pt x="12383" y="28425"/>
                  </a:cubicBezTo>
                  <a:cubicBezTo>
                    <a:pt x="17463" y="26202"/>
                    <a:pt x="22226" y="23345"/>
                    <a:pt x="26988" y="19852"/>
                  </a:cubicBezTo>
                  <a:cubicBezTo>
                    <a:pt x="26988" y="19535"/>
                    <a:pt x="26988" y="19535"/>
                    <a:pt x="26988" y="19217"/>
                  </a:cubicBezTo>
                  <a:cubicBezTo>
                    <a:pt x="26988" y="18582"/>
                    <a:pt x="27306" y="17947"/>
                    <a:pt x="26988" y="17630"/>
                  </a:cubicBezTo>
                  <a:cubicBezTo>
                    <a:pt x="20321" y="11280"/>
                    <a:pt x="12383" y="6200"/>
                    <a:pt x="3493" y="2707"/>
                  </a:cubicBezTo>
                  <a:lnTo>
                    <a:pt x="4446" y="802"/>
                  </a:lnTo>
                  <a:cubicBezTo>
                    <a:pt x="4223" y="245"/>
                    <a:pt x="3765" y="1"/>
                    <a:pt x="3238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99" name="Google Shape;99;p48"/>
            <p:cNvSpPr/>
            <p:nvPr/>
          </p:nvSpPr>
          <p:spPr>
            <a:xfrm>
              <a:off x="1403375" y="3677575"/>
              <a:ext cx="1897825" cy="1733825"/>
            </a:xfrm>
            <a:custGeom>
              <a:avLst/>
              <a:gdLst/>
              <a:ahLst/>
              <a:cxnLst/>
              <a:rect l="l" t="t" r="r" b="b"/>
              <a:pathLst>
                <a:path w="75913" h="69353" extrusionOk="0">
                  <a:moveTo>
                    <a:pt x="74626" y="0"/>
                  </a:moveTo>
                  <a:cubicBezTo>
                    <a:pt x="74349" y="0"/>
                    <a:pt x="74072" y="152"/>
                    <a:pt x="73881" y="535"/>
                  </a:cubicBezTo>
                  <a:lnTo>
                    <a:pt x="73563" y="535"/>
                  </a:lnTo>
                  <a:cubicBezTo>
                    <a:pt x="66261" y="13235"/>
                    <a:pt x="60863" y="27205"/>
                    <a:pt x="53561" y="39905"/>
                  </a:cubicBezTo>
                  <a:cubicBezTo>
                    <a:pt x="47211" y="51017"/>
                    <a:pt x="39273" y="61495"/>
                    <a:pt x="26573" y="65622"/>
                  </a:cubicBezTo>
                  <a:cubicBezTo>
                    <a:pt x="22149" y="66861"/>
                    <a:pt x="17527" y="67508"/>
                    <a:pt x="12872" y="67508"/>
                  </a:cubicBezTo>
                  <a:cubicBezTo>
                    <a:pt x="9177" y="67508"/>
                    <a:pt x="5462" y="67100"/>
                    <a:pt x="1808" y="66257"/>
                  </a:cubicBezTo>
                  <a:cubicBezTo>
                    <a:pt x="1711" y="66233"/>
                    <a:pt x="1618" y="66221"/>
                    <a:pt x="1529" y="66221"/>
                  </a:cubicBezTo>
                  <a:cubicBezTo>
                    <a:pt x="453" y="66221"/>
                    <a:pt x="1" y="67869"/>
                    <a:pt x="1173" y="68162"/>
                  </a:cubicBezTo>
                  <a:cubicBezTo>
                    <a:pt x="4983" y="68956"/>
                    <a:pt x="8873" y="69353"/>
                    <a:pt x="12762" y="69353"/>
                  </a:cubicBezTo>
                  <a:cubicBezTo>
                    <a:pt x="16652" y="69353"/>
                    <a:pt x="20541" y="68956"/>
                    <a:pt x="24351" y="68162"/>
                  </a:cubicBezTo>
                  <a:cubicBezTo>
                    <a:pt x="30701" y="66575"/>
                    <a:pt x="36416" y="63400"/>
                    <a:pt x="41178" y="59272"/>
                  </a:cubicBezTo>
                  <a:cubicBezTo>
                    <a:pt x="51656" y="50065"/>
                    <a:pt x="57688" y="37047"/>
                    <a:pt x="63403" y="24665"/>
                  </a:cubicBezTo>
                  <a:cubicBezTo>
                    <a:pt x="67531" y="16727"/>
                    <a:pt x="71023" y="8790"/>
                    <a:pt x="75468" y="1487"/>
                  </a:cubicBezTo>
                  <a:cubicBezTo>
                    <a:pt x="75912" y="821"/>
                    <a:pt x="75270" y="0"/>
                    <a:pt x="74626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0" name="Google Shape;100;p48"/>
            <p:cNvSpPr/>
            <p:nvPr/>
          </p:nvSpPr>
          <p:spPr>
            <a:xfrm>
              <a:off x="5814200" y="2605475"/>
              <a:ext cx="381000" cy="354750"/>
            </a:xfrm>
            <a:custGeom>
              <a:avLst/>
              <a:gdLst/>
              <a:ahLst/>
              <a:cxnLst/>
              <a:rect l="l" t="t" r="r" b="b"/>
              <a:pathLst>
                <a:path w="15240" h="14190" extrusionOk="0">
                  <a:moveTo>
                    <a:pt x="7407" y="3112"/>
                  </a:moveTo>
                  <a:cubicBezTo>
                    <a:pt x="9080" y="3242"/>
                    <a:pt x="10232" y="4145"/>
                    <a:pt x="11113" y="5319"/>
                  </a:cubicBezTo>
                  <a:cubicBezTo>
                    <a:pt x="11202" y="5587"/>
                    <a:pt x="11266" y="5849"/>
                    <a:pt x="11307" y="6104"/>
                  </a:cubicBezTo>
                  <a:lnTo>
                    <a:pt x="11307" y="6104"/>
                  </a:lnTo>
                  <a:cubicBezTo>
                    <a:pt x="10572" y="4574"/>
                    <a:pt x="9087" y="3391"/>
                    <a:pt x="7407" y="3112"/>
                  </a:cubicBezTo>
                  <a:close/>
                  <a:moveTo>
                    <a:pt x="6106" y="6128"/>
                  </a:moveTo>
                  <a:cubicBezTo>
                    <a:pt x="6282" y="6128"/>
                    <a:pt x="6471" y="6173"/>
                    <a:pt x="6668" y="6271"/>
                  </a:cubicBezTo>
                  <a:cubicBezTo>
                    <a:pt x="7267" y="6571"/>
                    <a:pt x="7583" y="6870"/>
                    <a:pt x="7617" y="7436"/>
                  </a:cubicBezTo>
                  <a:lnTo>
                    <a:pt x="7617" y="7436"/>
                  </a:lnTo>
                  <a:cubicBezTo>
                    <a:pt x="7045" y="7771"/>
                    <a:pt x="6380" y="7938"/>
                    <a:pt x="5715" y="7938"/>
                  </a:cubicBezTo>
                  <a:cubicBezTo>
                    <a:pt x="5490" y="7938"/>
                    <a:pt x="5264" y="7919"/>
                    <a:pt x="5043" y="7880"/>
                  </a:cubicBezTo>
                  <a:lnTo>
                    <a:pt x="5043" y="7880"/>
                  </a:lnTo>
                  <a:cubicBezTo>
                    <a:pt x="4877" y="6912"/>
                    <a:pt x="5374" y="6128"/>
                    <a:pt x="6106" y="6128"/>
                  </a:cubicBezTo>
                  <a:close/>
                  <a:moveTo>
                    <a:pt x="9295" y="6256"/>
                  </a:moveTo>
                  <a:cubicBezTo>
                    <a:pt x="9904" y="7104"/>
                    <a:pt x="9865" y="8397"/>
                    <a:pt x="8890" y="9129"/>
                  </a:cubicBezTo>
                  <a:cubicBezTo>
                    <a:pt x="9208" y="8494"/>
                    <a:pt x="9525" y="7859"/>
                    <a:pt x="9525" y="6906"/>
                  </a:cubicBezTo>
                  <a:cubicBezTo>
                    <a:pt x="9468" y="6678"/>
                    <a:pt x="9391" y="6461"/>
                    <a:pt x="9295" y="6256"/>
                  </a:cubicBezTo>
                  <a:close/>
                  <a:moveTo>
                    <a:pt x="8890" y="9129"/>
                  </a:moveTo>
                  <a:lnTo>
                    <a:pt x="8890" y="9129"/>
                  </a:lnTo>
                  <a:cubicBezTo>
                    <a:pt x="8414" y="9605"/>
                    <a:pt x="7699" y="9922"/>
                    <a:pt x="7025" y="9922"/>
                  </a:cubicBezTo>
                  <a:cubicBezTo>
                    <a:pt x="6770" y="9922"/>
                    <a:pt x="6520" y="9877"/>
                    <a:pt x="6292" y="9778"/>
                  </a:cubicBezTo>
                  <a:lnTo>
                    <a:pt x="6292" y="9778"/>
                  </a:lnTo>
                  <a:cubicBezTo>
                    <a:pt x="6311" y="9773"/>
                    <a:pt x="6331" y="9768"/>
                    <a:pt x="6350" y="9764"/>
                  </a:cubicBezTo>
                  <a:cubicBezTo>
                    <a:pt x="7303" y="9764"/>
                    <a:pt x="7938" y="9446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165" y="424"/>
                    <a:pt x="5980" y="609"/>
                    <a:pt x="5858" y="857"/>
                  </a:cubicBezTo>
                  <a:lnTo>
                    <a:pt x="5858" y="857"/>
                  </a:lnTo>
                  <a:cubicBezTo>
                    <a:pt x="5190" y="923"/>
                    <a:pt x="4561" y="1123"/>
                    <a:pt x="3997" y="1438"/>
                  </a:cubicBezTo>
                  <a:lnTo>
                    <a:pt x="3997" y="1438"/>
                  </a:lnTo>
                  <a:cubicBezTo>
                    <a:pt x="2494" y="2185"/>
                    <a:pt x="1277" y="3608"/>
                    <a:pt x="635" y="5319"/>
                  </a:cubicBezTo>
                  <a:cubicBezTo>
                    <a:pt x="0" y="7859"/>
                    <a:pt x="953" y="10716"/>
                    <a:pt x="2858" y="12621"/>
                  </a:cubicBezTo>
                  <a:cubicBezTo>
                    <a:pt x="3169" y="12843"/>
                    <a:pt x="3499" y="13041"/>
                    <a:pt x="3843" y="13213"/>
                  </a:cubicBezTo>
                  <a:lnTo>
                    <a:pt x="3843" y="13213"/>
                  </a:lnTo>
                  <a:cubicBezTo>
                    <a:pt x="4761" y="13870"/>
                    <a:pt x="5854" y="14189"/>
                    <a:pt x="6969" y="14189"/>
                  </a:cubicBezTo>
                  <a:cubicBezTo>
                    <a:pt x="7297" y="14189"/>
                    <a:pt x="7627" y="14162"/>
                    <a:pt x="7955" y="14107"/>
                  </a:cubicBezTo>
                  <a:lnTo>
                    <a:pt x="7955" y="14107"/>
                  </a:lnTo>
                  <a:cubicBezTo>
                    <a:pt x="8934" y="14086"/>
                    <a:pt x="9904" y="13908"/>
                    <a:pt x="10795" y="13574"/>
                  </a:cubicBezTo>
                  <a:cubicBezTo>
                    <a:pt x="13335" y="12304"/>
                    <a:pt x="15240" y="9446"/>
                    <a:pt x="15240" y="6589"/>
                  </a:cubicBezTo>
                  <a:cubicBezTo>
                    <a:pt x="15240" y="3731"/>
                    <a:pt x="13335" y="874"/>
                    <a:pt x="10478" y="239"/>
                  </a:cubicBezTo>
                  <a:cubicBezTo>
                    <a:pt x="9843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1" name="Google Shape;101;p48"/>
            <p:cNvSpPr/>
            <p:nvPr/>
          </p:nvSpPr>
          <p:spPr>
            <a:xfrm>
              <a:off x="5210950" y="2438775"/>
              <a:ext cx="381025" cy="356250"/>
            </a:xfrm>
            <a:custGeom>
              <a:avLst/>
              <a:gdLst/>
              <a:ahLst/>
              <a:cxnLst/>
              <a:rect l="l" t="t" r="r" b="b"/>
              <a:pathLst>
                <a:path w="15241" h="14250" extrusionOk="0">
                  <a:moveTo>
                    <a:pt x="7178" y="2530"/>
                  </a:moveTo>
                  <a:cubicBezTo>
                    <a:pt x="8448" y="2530"/>
                    <a:pt x="9548" y="3119"/>
                    <a:pt x="10478" y="4049"/>
                  </a:cubicBezTo>
                  <a:cubicBezTo>
                    <a:pt x="10709" y="4306"/>
                    <a:pt x="10899" y="4575"/>
                    <a:pt x="11050" y="4853"/>
                  </a:cubicBezTo>
                  <a:lnTo>
                    <a:pt x="11050" y="4853"/>
                  </a:lnTo>
                  <a:cubicBezTo>
                    <a:pt x="11072" y="4902"/>
                    <a:pt x="11093" y="4952"/>
                    <a:pt x="11113" y="5002"/>
                  </a:cubicBezTo>
                  <a:cubicBezTo>
                    <a:pt x="11142" y="5177"/>
                    <a:pt x="11163" y="5349"/>
                    <a:pt x="11176" y="5519"/>
                  </a:cubicBezTo>
                  <a:lnTo>
                    <a:pt x="11176" y="5519"/>
                  </a:lnTo>
                  <a:cubicBezTo>
                    <a:pt x="10601" y="4243"/>
                    <a:pt x="9435" y="3284"/>
                    <a:pt x="7938" y="3097"/>
                  </a:cubicBezTo>
                  <a:cubicBezTo>
                    <a:pt x="7484" y="2967"/>
                    <a:pt x="7017" y="2903"/>
                    <a:pt x="6550" y="2903"/>
                  </a:cubicBezTo>
                  <a:cubicBezTo>
                    <a:pt x="5951" y="2903"/>
                    <a:pt x="5352" y="3008"/>
                    <a:pt x="4782" y="3212"/>
                  </a:cubicBezTo>
                  <a:lnTo>
                    <a:pt x="4782" y="3212"/>
                  </a:lnTo>
                  <a:cubicBezTo>
                    <a:pt x="5067" y="3013"/>
                    <a:pt x="5380" y="2863"/>
                    <a:pt x="5715" y="2779"/>
                  </a:cubicBezTo>
                  <a:cubicBezTo>
                    <a:pt x="6226" y="2609"/>
                    <a:pt x="6713" y="2530"/>
                    <a:pt x="7178" y="2530"/>
                  </a:cubicBezTo>
                  <a:close/>
                  <a:moveTo>
                    <a:pt x="5834" y="5716"/>
                  </a:moveTo>
                  <a:cubicBezTo>
                    <a:pt x="5953" y="5716"/>
                    <a:pt x="6033" y="5795"/>
                    <a:pt x="6033" y="5954"/>
                  </a:cubicBezTo>
                  <a:cubicBezTo>
                    <a:pt x="6350" y="5954"/>
                    <a:pt x="6668" y="5954"/>
                    <a:pt x="6985" y="6272"/>
                  </a:cubicBezTo>
                  <a:cubicBezTo>
                    <a:pt x="7303" y="6589"/>
                    <a:pt x="7620" y="6907"/>
                    <a:pt x="7620" y="7224"/>
                  </a:cubicBezTo>
                  <a:cubicBezTo>
                    <a:pt x="7705" y="7224"/>
                    <a:pt x="7767" y="7247"/>
                    <a:pt x="7807" y="7286"/>
                  </a:cubicBezTo>
                  <a:lnTo>
                    <a:pt x="7807" y="7286"/>
                  </a:lnTo>
                  <a:cubicBezTo>
                    <a:pt x="7262" y="7532"/>
                    <a:pt x="6614" y="7667"/>
                    <a:pt x="5955" y="7667"/>
                  </a:cubicBezTo>
                  <a:cubicBezTo>
                    <a:pt x="5663" y="7667"/>
                    <a:pt x="5369" y="7640"/>
                    <a:pt x="5081" y="7585"/>
                  </a:cubicBezTo>
                  <a:lnTo>
                    <a:pt x="5081" y="7585"/>
                  </a:lnTo>
                  <a:cubicBezTo>
                    <a:pt x="5080" y="7571"/>
                    <a:pt x="5080" y="7556"/>
                    <a:pt x="5080" y="7542"/>
                  </a:cubicBezTo>
                  <a:cubicBezTo>
                    <a:pt x="4763" y="6907"/>
                    <a:pt x="5080" y="6272"/>
                    <a:pt x="5398" y="5954"/>
                  </a:cubicBezTo>
                  <a:cubicBezTo>
                    <a:pt x="5556" y="5795"/>
                    <a:pt x="5715" y="5716"/>
                    <a:pt x="5834" y="5716"/>
                  </a:cubicBezTo>
                  <a:close/>
                  <a:moveTo>
                    <a:pt x="7856" y="7388"/>
                  </a:moveTo>
                  <a:cubicBezTo>
                    <a:pt x="7873" y="7509"/>
                    <a:pt x="7795" y="7684"/>
                    <a:pt x="7620" y="7859"/>
                  </a:cubicBezTo>
                  <a:lnTo>
                    <a:pt x="7856" y="7388"/>
                  </a:lnTo>
                  <a:close/>
                  <a:moveTo>
                    <a:pt x="8608" y="9226"/>
                  </a:moveTo>
                  <a:cubicBezTo>
                    <a:pt x="8498" y="9310"/>
                    <a:pt x="8379" y="9384"/>
                    <a:pt x="8255" y="9447"/>
                  </a:cubicBezTo>
                  <a:lnTo>
                    <a:pt x="7999" y="9447"/>
                  </a:lnTo>
                  <a:cubicBezTo>
                    <a:pt x="8188" y="9378"/>
                    <a:pt x="8390" y="9303"/>
                    <a:pt x="8608" y="9226"/>
                  </a:cubicBezTo>
                  <a:close/>
                  <a:moveTo>
                    <a:pt x="8414" y="1"/>
                  </a:moveTo>
                  <a:cubicBezTo>
                    <a:pt x="7699" y="1"/>
                    <a:pt x="6985" y="80"/>
                    <a:pt x="6350" y="239"/>
                  </a:cubicBezTo>
                  <a:cubicBezTo>
                    <a:pt x="6234" y="355"/>
                    <a:pt x="6118" y="471"/>
                    <a:pt x="6017" y="603"/>
                  </a:cubicBezTo>
                  <a:lnTo>
                    <a:pt x="6017" y="603"/>
                  </a:lnTo>
                  <a:cubicBezTo>
                    <a:pt x="5005" y="787"/>
                    <a:pt x="4050" y="1257"/>
                    <a:pt x="3261" y="1948"/>
                  </a:cubicBezTo>
                  <a:lnTo>
                    <a:pt x="3261" y="1948"/>
                  </a:lnTo>
                  <a:cubicBezTo>
                    <a:pt x="2241" y="2699"/>
                    <a:pt x="1412" y="3776"/>
                    <a:pt x="953" y="5002"/>
                  </a:cubicBezTo>
                  <a:cubicBezTo>
                    <a:pt x="0" y="7542"/>
                    <a:pt x="635" y="10717"/>
                    <a:pt x="2858" y="12622"/>
                  </a:cubicBezTo>
                  <a:cubicBezTo>
                    <a:pt x="2858" y="12622"/>
                    <a:pt x="2858" y="12622"/>
                    <a:pt x="2858" y="12622"/>
                  </a:cubicBezTo>
                  <a:lnTo>
                    <a:pt x="2858" y="12622"/>
                  </a:lnTo>
                  <a:cubicBezTo>
                    <a:pt x="3641" y="13293"/>
                    <a:pt x="4583" y="13728"/>
                    <a:pt x="5572" y="13926"/>
                  </a:cubicBezTo>
                  <a:lnTo>
                    <a:pt x="5572" y="13926"/>
                  </a:lnTo>
                  <a:cubicBezTo>
                    <a:pt x="6304" y="14136"/>
                    <a:pt x="7064" y="14250"/>
                    <a:pt x="7820" y="14250"/>
                  </a:cubicBezTo>
                  <a:cubicBezTo>
                    <a:pt x="8845" y="14250"/>
                    <a:pt x="9863" y="14040"/>
                    <a:pt x="10795" y="13574"/>
                  </a:cubicBezTo>
                  <a:cubicBezTo>
                    <a:pt x="13653" y="12304"/>
                    <a:pt x="15240" y="9764"/>
                    <a:pt x="15240" y="6589"/>
                  </a:cubicBezTo>
                  <a:cubicBezTo>
                    <a:pt x="15240" y="3732"/>
                    <a:pt x="13335" y="1192"/>
                    <a:pt x="10478" y="239"/>
                  </a:cubicBezTo>
                  <a:cubicBezTo>
                    <a:pt x="9843" y="80"/>
                    <a:pt x="9128" y="1"/>
                    <a:pt x="8414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2" name="Google Shape;102;p48"/>
            <p:cNvSpPr/>
            <p:nvPr/>
          </p:nvSpPr>
          <p:spPr>
            <a:xfrm>
              <a:off x="5814200" y="464325"/>
              <a:ext cx="381000" cy="361500"/>
            </a:xfrm>
            <a:custGeom>
              <a:avLst/>
              <a:gdLst/>
              <a:ahLst/>
              <a:cxnLst/>
              <a:rect l="l" t="t" r="r" b="b"/>
              <a:pathLst>
                <a:path w="15240" h="14460" extrusionOk="0">
                  <a:moveTo>
                    <a:pt x="7856" y="7861"/>
                  </a:moveTo>
                  <a:cubicBezTo>
                    <a:pt x="7873" y="8001"/>
                    <a:pt x="7795" y="8097"/>
                    <a:pt x="7620" y="8097"/>
                  </a:cubicBezTo>
                  <a:lnTo>
                    <a:pt x="7856" y="7861"/>
                  </a:lnTo>
                  <a:close/>
                  <a:moveTo>
                    <a:pt x="6350" y="6192"/>
                  </a:moveTo>
                  <a:cubicBezTo>
                    <a:pt x="6668" y="6510"/>
                    <a:pt x="6985" y="6510"/>
                    <a:pt x="6985" y="6827"/>
                  </a:cubicBezTo>
                  <a:cubicBezTo>
                    <a:pt x="7303" y="7145"/>
                    <a:pt x="7620" y="7145"/>
                    <a:pt x="7620" y="7462"/>
                  </a:cubicBezTo>
                  <a:cubicBezTo>
                    <a:pt x="7747" y="7589"/>
                    <a:pt x="7823" y="7715"/>
                    <a:pt x="7848" y="7822"/>
                  </a:cubicBezTo>
                  <a:lnTo>
                    <a:pt x="7848" y="7822"/>
                  </a:lnTo>
                  <a:cubicBezTo>
                    <a:pt x="7418" y="8018"/>
                    <a:pt x="6923" y="8110"/>
                    <a:pt x="6419" y="8110"/>
                  </a:cubicBezTo>
                  <a:cubicBezTo>
                    <a:pt x="5859" y="8110"/>
                    <a:pt x="5289" y="7996"/>
                    <a:pt x="4788" y="7784"/>
                  </a:cubicBezTo>
                  <a:lnTo>
                    <a:pt x="4788" y="7784"/>
                  </a:lnTo>
                  <a:cubicBezTo>
                    <a:pt x="4876" y="7253"/>
                    <a:pt x="5184" y="6723"/>
                    <a:pt x="5715" y="6192"/>
                  </a:cubicBezTo>
                  <a:close/>
                  <a:moveTo>
                    <a:pt x="7339" y="9992"/>
                  </a:moveTo>
                  <a:cubicBezTo>
                    <a:pt x="7176" y="10041"/>
                    <a:pt x="7012" y="10065"/>
                    <a:pt x="6850" y="10065"/>
                  </a:cubicBezTo>
                  <a:cubicBezTo>
                    <a:pt x="6684" y="10065"/>
                    <a:pt x="6521" y="10040"/>
                    <a:pt x="6362" y="9994"/>
                  </a:cubicBezTo>
                  <a:lnTo>
                    <a:pt x="6362" y="9994"/>
                  </a:lnTo>
                  <a:cubicBezTo>
                    <a:pt x="6464" y="9999"/>
                    <a:pt x="6566" y="10002"/>
                    <a:pt x="6668" y="10002"/>
                  </a:cubicBezTo>
                  <a:cubicBezTo>
                    <a:pt x="6867" y="10002"/>
                    <a:pt x="7097" y="10002"/>
                    <a:pt x="7339" y="9992"/>
                  </a:cubicBezTo>
                  <a:close/>
                  <a:moveTo>
                    <a:pt x="6826" y="2936"/>
                  </a:moveTo>
                  <a:cubicBezTo>
                    <a:pt x="7096" y="2939"/>
                    <a:pt x="7362" y="2965"/>
                    <a:pt x="7620" y="3017"/>
                  </a:cubicBezTo>
                  <a:cubicBezTo>
                    <a:pt x="9208" y="3335"/>
                    <a:pt x="10478" y="4605"/>
                    <a:pt x="10795" y="6192"/>
                  </a:cubicBezTo>
                  <a:cubicBezTo>
                    <a:pt x="10795" y="8097"/>
                    <a:pt x="9843" y="9685"/>
                    <a:pt x="8255" y="10637"/>
                  </a:cubicBezTo>
                  <a:cubicBezTo>
                    <a:pt x="8210" y="10659"/>
                    <a:pt x="8164" y="10681"/>
                    <a:pt x="8118" y="10701"/>
                  </a:cubicBezTo>
                  <a:lnTo>
                    <a:pt x="8118" y="10701"/>
                  </a:lnTo>
                  <a:cubicBezTo>
                    <a:pt x="8436" y="10400"/>
                    <a:pt x="8722" y="10040"/>
                    <a:pt x="8967" y="9642"/>
                  </a:cubicBezTo>
                  <a:lnTo>
                    <a:pt x="8967" y="9642"/>
                  </a:lnTo>
                  <a:cubicBezTo>
                    <a:pt x="9437" y="9357"/>
                    <a:pt x="9710" y="8717"/>
                    <a:pt x="9638" y="8161"/>
                  </a:cubicBezTo>
                  <a:lnTo>
                    <a:pt x="9638" y="8161"/>
                  </a:lnTo>
                  <a:cubicBezTo>
                    <a:pt x="10281" y="6095"/>
                    <a:pt x="9879" y="3786"/>
                    <a:pt x="7620" y="3335"/>
                  </a:cubicBezTo>
                  <a:cubicBezTo>
                    <a:pt x="7166" y="3205"/>
                    <a:pt x="6699" y="3141"/>
                    <a:pt x="6235" y="3141"/>
                  </a:cubicBezTo>
                  <a:cubicBezTo>
                    <a:pt x="5768" y="3141"/>
                    <a:pt x="5304" y="3206"/>
                    <a:pt x="4859" y="3332"/>
                  </a:cubicBezTo>
                  <a:lnTo>
                    <a:pt x="4859" y="3332"/>
                  </a:lnTo>
                  <a:cubicBezTo>
                    <a:pt x="5188" y="3192"/>
                    <a:pt x="5535" y="3087"/>
                    <a:pt x="5888" y="3021"/>
                  </a:cubicBezTo>
                  <a:lnTo>
                    <a:pt x="5888" y="3021"/>
                  </a:lnTo>
                  <a:cubicBezTo>
                    <a:pt x="5936" y="3018"/>
                    <a:pt x="5984" y="3017"/>
                    <a:pt x="6033" y="3017"/>
                  </a:cubicBezTo>
                  <a:cubicBezTo>
                    <a:pt x="6291" y="2965"/>
                    <a:pt x="6557" y="2939"/>
                    <a:pt x="6826" y="2936"/>
                  </a:cubicBezTo>
                  <a:close/>
                  <a:moveTo>
                    <a:pt x="8255" y="1"/>
                  </a:moveTo>
                  <a:cubicBezTo>
                    <a:pt x="7620" y="1"/>
                    <a:pt x="6985" y="160"/>
                    <a:pt x="6350" y="477"/>
                  </a:cubicBezTo>
                  <a:cubicBezTo>
                    <a:pt x="6047" y="477"/>
                    <a:pt x="5816" y="621"/>
                    <a:pt x="5693" y="842"/>
                  </a:cubicBezTo>
                  <a:lnTo>
                    <a:pt x="5693" y="842"/>
                  </a:lnTo>
                  <a:cubicBezTo>
                    <a:pt x="3739" y="1196"/>
                    <a:pt x="1952" y="2605"/>
                    <a:pt x="953" y="4605"/>
                  </a:cubicBezTo>
                  <a:cubicBezTo>
                    <a:pt x="0" y="7145"/>
                    <a:pt x="318" y="10320"/>
                    <a:pt x="2223" y="12225"/>
                  </a:cubicBezTo>
                  <a:cubicBezTo>
                    <a:pt x="3682" y="13684"/>
                    <a:pt x="5553" y="14459"/>
                    <a:pt x="7385" y="14459"/>
                  </a:cubicBezTo>
                  <a:cubicBezTo>
                    <a:pt x="8342" y="14459"/>
                    <a:pt x="9288" y="14248"/>
                    <a:pt x="10160" y="13812"/>
                  </a:cubicBezTo>
                  <a:cubicBezTo>
                    <a:pt x="13018" y="12860"/>
                    <a:pt x="15240" y="10002"/>
                    <a:pt x="15240" y="7145"/>
                  </a:cubicBezTo>
                  <a:cubicBezTo>
                    <a:pt x="15240" y="3970"/>
                    <a:pt x="13335" y="1112"/>
                    <a:pt x="10160" y="477"/>
                  </a:cubicBezTo>
                  <a:cubicBezTo>
                    <a:pt x="9525" y="160"/>
                    <a:pt x="8890" y="1"/>
                    <a:pt x="82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3" name="Google Shape;103;p48"/>
            <p:cNvSpPr/>
            <p:nvPr/>
          </p:nvSpPr>
          <p:spPr>
            <a:xfrm>
              <a:off x="3111550" y="244825"/>
              <a:ext cx="376975" cy="353675"/>
            </a:xfrm>
            <a:custGeom>
              <a:avLst/>
              <a:gdLst/>
              <a:ahLst/>
              <a:cxnLst/>
              <a:rect l="l" t="t" r="r" b="b"/>
              <a:pathLst>
                <a:path w="15079" h="14147" extrusionOk="0">
                  <a:moveTo>
                    <a:pt x="6506" y="2590"/>
                  </a:moveTo>
                  <a:cubicBezTo>
                    <a:pt x="8094" y="2590"/>
                    <a:pt x="9681" y="3542"/>
                    <a:pt x="10316" y="4812"/>
                  </a:cubicBezTo>
                  <a:cubicBezTo>
                    <a:pt x="10352" y="5027"/>
                    <a:pt x="10376" y="5242"/>
                    <a:pt x="10388" y="5456"/>
                  </a:cubicBezTo>
                  <a:lnTo>
                    <a:pt x="10388" y="5456"/>
                  </a:lnTo>
                  <a:cubicBezTo>
                    <a:pt x="9525" y="3980"/>
                    <a:pt x="7857" y="2907"/>
                    <a:pt x="6189" y="2907"/>
                  </a:cubicBezTo>
                  <a:cubicBezTo>
                    <a:pt x="5509" y="2907"/>
                    <a:pt x="4875" y="3021"/>
                    <a:pt x="4298" y="3230"/>
                  </a:cubicBezTo>
                  <a:lnTo>
                    <a:pt x="4298" y="3230"/>
                  </a:lnTo>
                  <a:cubicBezTo>
                    <a:pt x="4961" y="2815"/>
                    <a:pt x="5734" y="2590"/>
                    <a:pt x="6506" y="2590"/>
                  </a:cubicBezTo>
                  <a:close/>
                  <a:moveTo>
                    <a:pt x="9003" y="6386"/>
                  </a:moveTo>
                  <a:lnTo>
                    <a:pt x="9003" y="6386"/>
                  </a:lnTo>
                  <a:cubicBezTo>
                    <a:pt x="9181" y="6781"/>
                    <a:pt x="9239" y="7205"/>
                    <a:pt x="9138" y="7597"/>
                  </a:cubicBezTo>
                  <a:lnTo>
                    <a:pt x="9138" y="7597"/>
                  </a:lnTo>
                  <a:cubicBezTo>
                    <a:pt x="9117" y="7515"/>
                    <a:pt x="9087" y="7434"/>
                    <a:pt x="9046" y="7352"/>
                  </a:cubicBezTo>
                  <a:cubicBezTo>
                    <a:pt x="9080" y="7010"/>
                    <a:pt x="9063" y="6687"/>
                    <a:pt x="9003" y="6386"/>
                  </a:cubicBezTo>
                  <a:close/>
                  <a:moveTo>
                    <a:pt x="5832" y="6161"/>
                  </a:moveTo>
                  <a:cubicBezTo>
                    <a:pt x="6109" y="6161"/>
                    <a:pt x="6348" y="6241"/>
                    <a:pt x="6506" y="6400"/>
                  </a:cubicBezTo>
                  <a:cubicBezTo>
                    <a:pt x="7014" y="6653"/>
                    <a:pt x="7319" y="7111"/>
                    <a:pt x="7258" y="7446"/>
                  </a:cubicBezTo>
                  <a:lnTo>
                    <a:pt x="7258" y="7446"/>
                  </a:lnTo>
                  <a:cubicBezTo>
                    <a:pt x="6741" y="7672"/>
                    <a:pt x="6179" y="7795"/>
                    <a:pt x="5611" y="7795"/>
                  </a:cubicBezTo>
                  <a:cubicBezTo>
                    <a:pt x="5311" y="7795"/>
                    <a:pt x="5008" y="7760"/>
                    <a:pt x="4710" y="7688"/>
                  </a:cubicBezTo>
                  <a:lnTo>
                    <a:pt x="4710" y="7688"/>
                  </a:lnTo>
                  <a:cubicBezTo>
                    <a:pt x="4635" y="7258"/>
                    <a:pt x="4704" y="6829"/>
                    <a:pt x="4919" y="6400"/>
                  </a:cubicBezTo>
                  <a:cubicBezTo>
                    <a:pt x="5236" y="6241"/>
                    <a:pt x="5554" y="6161"/>
                    <a:pt x="5832" y="6161"/>
                  </a:cubicBezTo>
                  <a:close/>
                  <a:moveTo>
                    <a:pt x="8389" y="0"/>
                  </a:moveTo>
                  <a:cubicBezTo>
                    <a:pt x="7655" y="0"/>
                    <a:pt x="6922" y="184"/>
                    <a:pt x="6189" y="367"/>
                  </a:cubicBezTo>
                  <a:cubicBezTo>
                    <a:pt x="5966" y="478"/>
                    <a:pt x="5782" y="590"/>
                    <a:pt x="5651" y="715"/>
                  </a:cubicBezTo>
                  <a:lnTo>
                    <a:pt x="5651" y="715"/>
                  </a:lnTo>
                  <a:cubicBezTo>
                    <a:pt x="4567" y="839"/>
                    <a:pt x="3515" y="1331"/>
                    <a:pt x="2679" y="2117"/>
                  </a:cubicBezTo>
                  <a:lnTo>
                    <a:pt x="2679" y="2117"/>
                  </a:lnTo>
                  <a:cubicBezTo>
                    <a:pt x="1713" y="2867"/>
                    <a:pt x="941" y="3884"/>
                    <a:pt x="474" y="5130"/>
                  </a:cubicBezTo>
                  <a:cubicBezTo>
                    <a:pt x="1" y="7259"/>
                    <a:pt x="409" y="9388"/>
                    <a:pt x="1567" y="10991"/>
                  </a:cubicBezTo>
                  <a:lnTo>
                    <a:pt x="1567" y="10991"/>
                  </a:lnTo>
                  <a:cubicBezTo>
                    <a:pt x="1932" y="11770"/>
                    <a:pt x="2430" y="12483"/>
                    <a:pt x="3014" y="13067"/>
                  </a:cubicBezTo>
                  <a:cubicBezTo>
                    <a:pt x="3983" y="13606"/>
                    <a:pt x="4989" y="13888"/>
                    <a:pt x="5969" y="13940"/>
                  </a:cubicBezTo>
                  <a:lnTo>
                    <a:pt x="5969" y="13940"/>
                  </a:lnTo>
                  <a:cubicBezTo>
                    <a:pt x="6537" y="14078"/>
                    <a:pt x="7118" y="14147"/>
                    <a:pt x="7700" y="14147"/>
                  </a:cubicBezTo>
                  <a:cubicBezTo>
                    <a:pt x="8818" y="14147"/>
                    <a:pt x="9935" y="13893"/>
                    <a:pt x="10951" y="13385"/>
                  </a:cubicBezTo>
                  <a:cubicBezTo>
                    <a:pt x="13491" y="11797"/>
                    <a:pt x="15079" y="9257"/>
                    <a:pt x="14761" y="6400"/>
                  </a:cubicBezTo>
                  <a:cubicBezTo>
                    <a:pt x="14761" y="3542"/>
                    <a:pt x="12856" y="1002"/>
                    <a:pt x="9999" y="367"/>
                  </a:cubicBezTo>
                  <a:cubicBezTo>
                    <a:pt x="9462" y="99"/>
                    <a:pt x="8925" y="0"/>
                    <a:pt x="8389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4" name="Google Shape;104;p48"/>
            <p:cNvSpPr/>
            <p:nvPr/>
          </p:nvSpPr>
          <p:spPr>
            <a:xfrm>
              <a:off x="2028000" y="1271975"/>
              <a:ext cx="381025" cy="347925"/>
            </a:xfrm>
            <a:custGeom>
              <a:avLst/>
              <a:gdLst/>
              <a:ahLst/>
              <a:cxnLst/>
              <a:rect l="l" t="t" r="r" b="b"/>
              <a:pathLst>
                <a:path w="15241" h="13917" extrusionOk="0">
                  <a:moveTo>
                    <a:pt x="7056" y="2461"/>
                  </a:moveTo>
                  <a:cubicBezTo>
                    <a:pt x="7199" y="2461"/>
                    <a:pt x="7341" y="2468"/>
                    <a:pt x="7483" y="2481"/>
                  </a:cubicBezTo>
                  <a:lnTo>
                    <a:pt x="7483" y="2481"/>
                  </a:lnTo>
                  <a:cubicBezTo>
                    <a:pt x="9000" y="2685"/>
                    <a:pt x="10073" y="3681"/>
                    <a:pt x="10563" y="4914"/>
                  </a:cubicBezTo>
                  <a:lnTo>
                    <a:pt x="10563" y="4914"/>
                  </a:lnTo>
                  <a:cubicBezTo>
                    <a:pt x="10034" y="4120"/>
                    <a:pt x="9240" y="3465"/>
                    <a:pt x="8256" y="3096"/>
                  </a:cubicBezTo>
                  <a:cubicBezTo>
                    <a:pt x="7802" y="2966"/>
                    <a:pt x="7322" y="2903"/>
                    <a:pt x="6837" y="2903"/>
                  </a:cubicBezTo>
                  <a:cubicBezTo>
                    <a:pt x="6024" y="2903"/>
                    <a:pt x="5197" y="3081"/>
                    <a:pt x="4458" y="3425"/>
                  </a:cubicBezTo>
                  <a:lnTo>
                    <a:pt x="4458" y="3425"/>
                  </a:lnTo>
                  <a:cubicBezTo>
                    <a:pt x="4736" y="3168"/>
                    <a:pt x="5056" y="2950"/>
                    <a:pt x="5398" y="2779"/>
                  </a:cubicBezTo>
                  <a:cubicBezTo>
                    <a:pt x="5928" y="2567"/>
                    <a:pt x="6492" y="2461"/>
                    <a:pt x="7056" y="2461"/>
                  </a:cubicBezTo>
                  <a:close/>
                  <a:moveTo>
                    <a:pt x="11999" y="2761"/>
                  </a:moveTo>
                  <a:lnTo>
                    <a:pt x="11999" y="2761"/>
                  </a:lnTo>
                  <a:cubicBezTo>
                    <a:pt x="12134" y="2864"/>
                    <a:pt x="12263" y="2976"/>
                    <a:pt x="12383" y="3096"/>
                  </a:cubicBezTo>
                  <a:cubicBezTo>
                    <a:pt x="13419" y="4391"/>
                    <a:pt x="13821" y="6108"/>
                    <a:pt x="13418" y="7559"/>
                  </a:cubicBezTo>
                  <a:lnTo>
                    <a:pt x="13418" y="7559"/>
                  </a:lnTo>
                  <a:cubicBezTo>
                    <a:pt x="13512" y="6529"/>
                    <a:pt x="13379" y="5447"/>
                    <a:pt x="13018" y="4366"/>
                  </a:cubicBezTo>
                  <a:cubicBezTo>
                    <a:pt x="12799" y="3855"/>
                    <a:pt x="12496" y="3377"/>
                    <a:pt x="12125" y="2945"/>
                  </a:cubicBezTo>
                  <a:lnTo>
                    <a:pt x="12125" y="2945"/>
                  </a:lnTo>
                  <a:cubicBezTo>
                    <a:pt x="12084" y="2883"/>
                    <a:pt x="12042" y="2822"/>
                    <a:pt x="11999" y="2761"/>
                  </a:cubicBezTo>
                  <a:close/>
                  <a:moveTo>
                    <a:pt x="5716" y="5636"/>
                  </a:moveTo>
                  <a:cubicBezTo>
                    <a:pt x="6351" y="5636"/>
                    <a:pt x="6986" y="5954"/>
                    <a:pt x="7303" y="6271"/>
                  </a:cubicBezTo>
                  <a:cubicBezTo>
                    <a:pt x="7621" y="6589"/>
                    <a:pt x="7621" y="6906"/>
                    <a:pt x="7938" y="7224"/>
                  </a:cubicBezTo>
                  <a:cubicBezTo>
                    <a:pt x="7938" y="7224"/>
                    <a:pt x="7938" y="7224"/>
                    <a:pt x="7938" y="7397"/>
                  </a:cubicBezTo>
                  <a:lnTo>
                    <a:pt x="7938" y="7397"/>
                  </a:lnTo>
                  <a:cubicBezTo>
                    <a:pt x="7379" y="7674"/>
                    <a:pt x="6820" y="7799"/>
                    <a:pt x="6261" y="7799"/>
                  </a:cubicBezTo>
                  <a:cubicBezTo>
                    <a:pt x="5875" y="7799"/>
                    <a:pt x="5489" y="7739"/>
                    <a:pt x="5102" y="7629"/>
                  </a:cubicBezTo>
                  <a:lnTo>
                    <a:pt x="5102" y="7629"/>
                  </a:lnTo>
                  <a:cubicBezTo>
                    <a:pt x="5088" y="7497"/>
                    <a:pt x="5081" y="7362"/>
                    <a:pt x="5081" y="7224"/>
                  </a:cubicBezTo>
                  <a:cubicBezTo>
                    <a:pt x="5081" y="6589"/>
                    <a:pt x="5081" y="6271"/>
                    <a:pt x="5716" y="5636"/>
                  </a:cubicBezTo>
                  <a:close/>
                  <a:moveTo>
                    <a:pt x="8415" y="0"/>
                  </a:moveTo>
                  <a:cubicBezTo>
                    <a:pt x="7700" y="0"/>
                    <a:pt x="6986" y="80"/>
                    <a:pt x="6351" y="239"/>
                  </a:cubicBezTo>
                  <a:cubicBezTo>
                    <a:pt x="6271" y="318"/>
                    <a:pt x="6192" y="418"/>
                    <a:pt x="6117" y="527"/>
                  </a:cubicBezTo>
                  <a:lnTo>
                    <a:pt x="6117" y="527"/>
                  </a:lnTo>
                  <a:cubicBezTo>
                    <a:pt x="3681" y="641"/>
                    <a:pt x="1807" y="2407"/>
                    <a:pt x="953" y="4684"/>
                  </a:cubicBezTo>
                  <a:cubicBezTo>
                    <a:pt x="1" y="7224"/>
                    <a:pt x="953" y="10081"/>
                    <a:pt x="3176" y="11986"/>
                  </a:cubicBezTo>
                  <a:cubicBezTo>
                    <a:pt x="4406" y="13216"/>
                    <a:pt x="6166" y="13917"/>
                    <a:pt x="8028" y="13917"/>
                  </a:cubicBezTo>
                  <a:cubicBezTo>
                    <a:pt x="9049" y="13917"/>
                    <a:pt x="10101" y="13706"/>
                    <a:pt x="11113" y="13256"/>
                  </a:cubicBezTo>
                  <a:cubicBezTo>
                    <a:pt x="13653" y="11986"/>
                    <a:pt x="15241" y="9129"/>
                    <a:pt x="15241" y="6271"/>
                  </a:cubicBezTo>
                  <a:cubicBezTo>
                    <a:pt x="15241" y="3414"/>
                    <a:pt x="13336" y="874"/>
                    <a:pt x="10478" y="239"/>
                  </a:cubicBezTo>
                  <a:cubicBezTo>
                    <a:pt x="9843" y="80"/>
                    <a:pt x="9129" y="0"/>
                    <a:pt x="8415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5" name="Google Shape;105;p48"/>
            <p:cNvSpPr/>
            <p:nvPr/>
          </p:nvSpPr>
          <p:spPr>
            <a:xfrm>
              <a:off x="1361275" y="1621225"/>
              <a:ext cx="381000" cy="355600"/>
            </a:xfrm>
            <a:custGeom>
              <a:avLst/>
              <a:gdLst/>
              <a:ahLst/>
              <a:cxnLst/>
              <a:rect l="l" t="t" r="r" b="b"/>
              <a:pathLst>
                <a:path w="15240" h="14224" extrusionOk="0">
                  <a:moveTo>
                    <a:pt x="7609" y="3034"/>
                  </a:moveTo>
                  <a:cubicBezTo>
                    <a:pt x="7995" y="3034"/>
                    <a:pt x="8373" y="3104"/>
                    <a:pt x="8730" y="3228"/>
                  </a:cubicBezTo>
                  <a:lnTo>
                    <a:pt x="8730" y="3228"/>
                  </a:lnTo>
                  <a:cubicBezTo>
                    <a:pt x="9191" y="3442"/>
                    <a:pt x="9607" y="3740"/>
                    <a:pt x="9941" y="4103"/>
                  </a:cubicBezTo>
                  <a:lnTo>
                    <a:pt x="9941" y="4103"/>
                  </a:lnTo>
                  <a:cubicBezTo>
                    <a:pt x="9273" y="3571"/>
                    <a:pt x="8470" y="3217"/>
                    <a:pt x="7620" y="3096"/>
                  </a:cubicBezTo>
                  <a:cubicBezTo>
                    <a:pt x="7541" y="3076"/>
                    <a:pt x="7462" y="3058"/>
                    <a:pt x="7384" y="3042"/>
                  </a:cubicBezTo>
                  <a:lnTo>
                    <a:pt x="7384" y="3042"/>
                  </a:lnTo>
                  <a:cubicBezTo>
                    <a:pt x="7459" y="3037"/>
                    <a:pt x="7534" y="3034"/>
                    <a:pt x="7609" y="3034"/>
                  </a:cubicBezTo>
                  <a:close/>
                  <a:moveTo>
                    <a:pt x="9759" y="7057"/>
                  </a:moveTo>
                  <a:cubicBezTo>
                    <a:pt x="9787" y="7112"/>
                    <a:pt x="9815" y="7168"/>
                    <a:pt x="9842" y="7224"/>
                  </a:cubicBezTo>
                  <a:cubicBezTo>
                    <a:pt x="9842" y="7296"/>
                    <a:pt x="9838" y="7368"/>
                    <a:pt x="9830" y="7441"/>
                  </a:cubicBezTo>
                  <a:lnTo>
                    <a:pt x="9830" y="7441"/>
                  </a:lnTo>
                  <a:cubicBezTo>
                    <a:pt x="9812" y="7310"/>
                    <a:pt x="9789" y="7182"/>
                    <a:pt x="9759" y="7057"/>
                  </a:cubicBezTo>
                  <a:close/>
                  <a:moveTo>
                    <a:pt x="6032" y="6130"/>
                  </a:moveTo>
                  <a:cubicBezTo>
                    <a:pt x="6456" y="6130"/>
                    <a:pt x="6879" y="6271"/>
                    <a:pt x="7302" y="6271"/>
                  </a:cubicBezTo>
                  <a:cubicBezTo>
                    <a:pt x="7302" y="6589"/>
                    <a:pt x="7620" y="6906"/>
                    <a:pt x="7620" y="7224"/>
                  </a:cubicBezTo>
                  <a:cubicBezTo>
                    <a:pt x="7849" y="7224"/>
                    <a:pt x="7913" y="7389"/>
                    <a:pt x="7811" y="7601"/>
                  </a:cubicBezTo>
                  <a:lnTo>
                    <a:pt x="7811" y="7601"/>
                  </a:lnTo>
                  <a:cubicBezTo>
                    <a:pt x="7396" y="7785"/>
                    <a:pt x="6950" y="7871"/>
                    <a:pt x="6482" y="7871"/>
                  </a:cubicBezTo>
                  <a:cubicBezTo>
                    <a:pt x="6073" y="7871"/>
                    <a:pt x="5648" y="7805"/>
                    <a:pt x="5214" y="7679"/>
                  </a:cubicBezTo>
                  <a:lnTo>
                    <a:pt x="5214" y="7679"/>
                  </a:lnTo>
                  <a:cubicBezTo>
                    <a:pt x="5102" y="7210"/>
                    <a:pt x="5163" y="6740"/>
                    <a:pt x="5397" y="6271"/>
                  </a:cubicBezTo>
                  <a:cubicBezTo>
                    <a:pt x="5609" y="6165"/>
                    <a:pt x="5821" y="6130"/>
                    <a:pt x="6032" y="6130"/>
                  </a:cubicBezTo>
                  <a:close/>
                  <a:moveTo>
                    <a:pt x="12880" y="4619"/>
                  </a:moveTo>
                  <a:lnTo>
                    <a:pt x="12880" y="4619"/>
                  </a:lnTo>
                  <a:cubicBezTo>
                    <a:pt x="13622" y="5735"/>
                    <a:pt x="13751" y="7187"/>
                    <a:pt x="13266" y="8546"/>
                  </a:cubicBezTo>
                  <a:lnTo>
                    <a:pt x="13266" y="8546"/>
                  </a:lnTo>
                  <a:cubicBezTo>
                    <a:pt x="13480" y="7476"/>
                    <a:pt x="13412" y="6370"/>
                    <a:pt x="13017" y="5319"/>
                  </a:cubicBezTo>
                  <a:cubicBezTo>
                    <a:pt x="13016" y="5315"/>
                    <a:pt x="13015" y="5312"/>
                    <a:pt x="13014" y="5308"/>
                  </a:cubicBezTo>
                  <a:lnTo>
                    <a:pt x="13014" y="5308"/>
                  </a:lnTo>
                  <a:cubicBezTo>
                    <a:pt x="12983" y="5076"/>
                    <a:pt x="12938" y="4846"/>
                    <a:pt x="12880" y="4619"/>
                  </a:cubicBezTo>
                  <a:close/>
                  <a:moveTo>
                    <a:pt x="8890" y="9129"/>
                  </a:moveTo>
                  <a:cubicBezTo>
                    <a:pt x="8414" y="9486"/>
                    <a:pt x="7893" y="9664"/>
                    <a:pt x="7394" y="9664"/>
                  </a:cubicBezTo>
                  <a:cubicBezTo>
                    <a:pt x="7269" y="9664"/>
                    <a:pt x="7145" y="9653"/>
                    <a:pt x="7024" y="9630"/>
                  </a:cubicBezTo>
                  <a:lnTo>
                    <a:pt x="7024" y="9630"/>
                  </a:lnTo>
                  <a:cubicBezTo>
                    <a:pt x="7656" y="9553"/>
                    <a:pt x="8285" y="9388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001" y="239"/>
                    <a:pt x="5748" y="430"/>
                    <a:pt x="5643" y="709"/>
                  </a:cubicBezTo>
                  <a:lnTo>
                    <a:pt x="5643" y="709"/>
                  </a:lnTo>
                  <a:cubicBezTo>
                    <a:pt x="4830" y="898"/>
                    <a:pt x="4081" y="1258"/>
                    <a:pt x="3445" y="1765"/>
                  </a:cubicBezTo>
                  <a:lnTo>
                    <a:pt x="3445" y="1765"/>
                  </a:lnTo>
                  <a:cubicBezTo>
                    <a:pt x="2240" y="2562"/>
                    <a:pt x="1324" y="3831"/>
                    <a:pt x="953" y="5319"/>
                  </a:cubicBezTo>
                  <a:cubicBezTo>
                    <a:pt x="0" y="8176"/>
                    <a:pt x="953" y="11034"/>
                    <a:pt x="3175" y="12939"/>
                  </a:cubicBezTo>
                  <a:cubicBezTo>
                    <a:pt x="4606" y="13833"/>
                    <a:pt x="6138" y="14224"/>
                    <a:pt x="7658" y="14224"/>
                  </a:cubicBezTo>
                  <a:cubicBezTo>
                    <a:pt x="8835" y="14224"/>
                    <a:pt x="10004" y="13989"/>
                    <a:pt x="11112" y="13574"/>
                  </a:cubicBezTo>
                  <a:cubicBezTo>
                    <a:pt x="13970" y="11986"/>
                    <a:pt x="15240" y="9446"/>
                    <a:pt x="15240" y="6271"/>
                  </a:cubicBezTo>
                  <a:cubicBezTo>
                    <a:pt x="15240" y="3414"/>
                    <a:pt x="13017" y="874"/>
                    <a:pt x="10477" y="239"/>
                  </a:cubicBezTo>
                  <a:cubicBezTo>
                    <a:pt x="9842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6" name="Google Shape;106;p48"/>
            <p:cNvSpPr/>
            <p:nvPr/>
          </p:nvSpPr>
          <p:spPr>
            <a:xfrm>
              <a:off x="3445450" y="1089400"/>
              <a:ext cx="376450" cy="361000"/>
            </a:xfrm>
            <a:custGeom>
              <a:avLst/>
              <a:gdLst/>
              <a:ahLst/>
              <a:cxnLst/>
              <a:rect l="l" t="t" r="r" b="b"/>
              <a:pathLst>
                <a:path w="15058" h="14440" extrusionOk="0">
                  <a:moveTo>
                    <a:pt x="7178" y="3045"/>
                  </a:moveTo>
                  <a:cubicBezTo>
                    <a:pt x="7900" y="3157"/>
                    <a:pt x="8621" y="3472"/>
                    <a:pt x="9343" y="4049"/>
                  </a:cubicBezTo>
                  <a:cubicBezTo>
                    <a:pt x="10219" y="4827"/>
                    <a:pt x="10707" y="5815"/>
                    <a:pt x="10853" y="6837"/>
                  </a:cubicBezTo>
                  <a:lnTo>
                    <a:pt x="10853" y="6837"/>
                  </a:lnTo>
                  <a:cubicBezTo>
                    <a:pt x="10851" y="6865"/>
                    <a:pt x="10848" y="6893"/>
                    <a:pt x="10846" y="6920"/>
                  </a:cubicBezTo>
                  <a:lnTo>
                    <a:pt x="10846" y="6920"/>
                  </a:lnTo>
                  <a:cubicBezTo>
                    <a:pt x="10167" y="4726"/>
                    <a:pt x="8279" y="3309"/>
                    <a:pt x="6305" y="3118"/>
                  </a:cubicBezTo>
                  <a:lnTo>
                    <a:pt x="6305" y="3118"/>
                  </a:lnTo>
                  <a:cubicBezTo>
                    <a:pt x="6468" y="3104"/>
                    <a:pt x="6634" y="3097"/>
                    <a:pt x="6803" y="3097"/>
                  </a:cubicBezTo>
                  <a:cubicBezTo>
                    <a:pt x="6928" y="3071"/>
                    <a:pt x="7053" y="3054"/>
                    <a:pt x="7178" y="3045"/>
                  </a:cubicBezTo>
                  <a:close/>
                  <a:moveTo>
                    <a:pt x="12892" y="5674"/>
                  </a:moveTo>
                  <a:cubicBezTo>
                    <a:pt x="13085" y="6396"/>
                    <a:pt x="13105" y="7151"/>
                    <a:pt x="12951" y="7890"/>
                  </a:cubicBezTo>
                  <a:lnTo>
                    <a:pt x="12951" y="7890"/>
                  </a:lnTo>
                  <a:cubicBezTo>
                    <a:pt x="12972" y="7534"/>
                    <a:pt x="12964" y="7177"/>
                    <a:pt x="12927" y="6820"/>
                  </a:cubicBezTo>
                  <a:lnTo>
                    <a:pt x="12927" y="6820"/>
                  </a:lnTo>
                  <a:cubicBezTo>
                    <a:pt x="12957" y="6441"/>
                    <a:pt x="12947" y="6057"/>
                    <a:pt x="12892" y="5674"/>
                  </a:cubicBezTo>
                  <a:close/>
                  <a:moveTo>
                    <a:pt x="5572" y="6780"/>
                  </a:moveTo>
                  <a:cubicBezTo>
                    <a:pt x="5752" y="6780"/>
                    <a:pt x="5951" y="6820"/>
                    <a:pt x="6168" y="6907"/>
                  </a:cubicBezTo>
                  <a:cubicBezTo>
                    <a:pt x="6737" y="6907"/>
                    <a:pt x="7051" y="7417"/>
                    <a:pt x="7110" y="7981"/>
                  </a:cubicBezTo>
                  <a:lnTo>
                    <a:pt x="7110" y="7981"/>
                  </a:lnTo>
                  <a:cubicBezTo>
                    <a:pt x="6506" y="8189"/>
                    <a:pt x="5906" y="8302"/>
                    <a:pt x="5326" y="8302"/>
                  </a:cubicBezTo>
                  <a:cubicBezTo>
                    <a:pt x="5028" y="8302"/>
                    <a:pt x="4736" y="8272"/>
                    <a:pt x="4452" y="8210"/>
                  </a:cubicBezTo>
                  <a:lnTo>
                    <a:pt x="4452" y="8210"/>
                  </a:lnTo>
                  <a:cubicBezTo>
                    <a:pt x="4423" y="7444"/>
                    <a:pt x="4833" y="6780"/>
                    <a:pt x="5572" y="6780"/>
                  </a:cubicBezTo>
                  <a:close/>
                  <a:moveTo>
                    <a:pt x="8765" y="6615"/>
                  </a:moveTo>
                  <a:lnTo>
                    <a:pt x="8765" y="6615"/>
                  </a:lnTo>
                  <a:cubicBezTo>
                    <a:pt x="9328" y="7226"/>
                    <a:pt x="9531" y="8003"/>
                    <a:pt x="9025" y="8812"/>
                  </a:cubicBezTo>
                  <a:cubicBezTo>
                    <a:pt x="8437" y="9596"/>
                    <a:pt x="7484" y="10139"/>
                    <a:pt x="6543" y="10139"/>
                  </a:cubicBezTo>
                  <a:cubicBezTo>
                    <a:pt x="6364" y="10139"/>
                    <a:pt x="6186" y="10119"/>
                    <a:pt x="6012" y="10078"/>
                  </a:cubicBezTo>
                  <a:lnTo>
                    <a:pt x="6012" y="10078"/>
                  </a:lnTo>
                  <a:cubicBezTo>
                    <a:pt x="6876" y="10045"/>
                    <a:pt x="7474" y="9746"/>
                    <a:pt x="8073" y="9447"/>
                  </a:cubicBezTo>
                  <a:cubicBezTo>
                    <a:pt x="8708" y="9129"/>
                    <a:pt x="9025" y="8494"/>
                    <a:pt x="9025" y="7542"/>
                  </a:cubicBezTo>
                  <a:cubicBezTo>
                    <a:pt x="8988" y="7205"/>
                    <a:pt x="8898" y="6896"/>
                    <a:pt x="8765" y="6615"/>
                  </a:cubicBezTo>
                  <a:close/>
                  <a:moveTo>
                    <a:pt x="7755" y="1"/>
                  </a:moveTo>
                  <a:cubicBezTo>
                    <a:pt x="7120" y="1"/>
                    <a:pt x="6485" y="80"/>
                    <a:pt x="5850" y="239"/>
                  </a:cubicBezTo>
                  <a:cubicBezTo>
                    <a:pt x="5403" y="462"/>
                    <a:pt x="5114" y="686"/>
                    <a:pt x="5092" y="1020"/>
                  </a:cubicBezTo>
                  <a:lnTo>
                    <a:pt x="5092" y="1020"/>
                  </a:lnTo>
                  <a:cubicBezTo>
                    <a:pt x="4633" y="1141"/>
                    <a:pt x="4201" y="1316"/>
                    <a:pt x="3803" y="1539"/>
                  </a:cubicBezTo>
                  <a:lnTo>
                    <a:pt x="3803" y="1539"/>
                  </a:lnTo>
                  <a:cubicBezTo>
                    <a:pt x="2328" y="2244"/>
                    <a:pt x="1089" y="3516"/>
                    <a:pt x="453" y="5319"/>
                  </a:cubicBezTo>
                  <a:cubicBezTo>
                    <a:pt x="0" y="7356"/>
                    <a:pt x="354" y="9393"/>
                    <a:pt x="1400" y="11085"/>
                  </a:cubicBezTo>
                  <a:lnTo>
                    <a:pt x="1400" y="11085"/>
                  </a:lnTo>
                  <a:cubicBezTo>
                    <a:pt x="1842" y="12024"/>
                    <a:pt x="2487" y="12888"/>
                    <a:pt x="3310" y="13574"/>
                  </a:cubicBezTo>
                  <a:cubicBezTo>
                    <a:pt x="4242" y="14156"/>
                    <a:pt x="5301" y="14439"/>
                    <a:pt x="6364" y="14439"/>
                  </a:cubicBezTo>
                  <a:cubicBezTo>
                    <a:pt x="6695" y="14439"/>
                    <a:pt x="7026" y="14412"/>
                    <a:pt x="7354" y="14358"/>
                  </a:cubicBezTo>
                  <a:lnTo>
                    <a:pt x="7354" y="14358"/>
                  </a:lnTo>
                  <a:cubicBezTo>
                    <a:pt x="7369" y="14358"/>
                    <a:pt x="7383" y="14358"/>
                    <a:pt x="7398" y="14358"/>
                  </a:cubicBezTo>
                  <a:cubicBezTo>
                    <a:pt x="8545" y="14358"/>
                    <a:pt x="9737" y="14104"/>
                    <a:pt x="10930" y="13574"/>
                  </a:cubicBezTo>
                  <a:cubicBezTo>
                    <a:pt x="13470" y="11987"/>
                    <a:pt x="15058" y="9447"/>
                    <a:pt x="14740" y="6272"/>
                  </a:cubicBezTo>
                  <a:cubicBezTo>
                    <a:pt x="14423" y="3414"/>
                    <a:pt x="12518" y="874"/>
                    <a:pt x="9660" y="239"/>
                  </a:cubicBezTo>
                  <a:cubicBezTo>
                    <a:pt x="9025" y="80"/>
                    <a:pt x="8390" y="1"/>
                    <a:pt x="77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7" name="Google Shape;107;p48"/>
            <p:cNvSpPr/>
            <p:nvPr/>
          </p:nvSpPr>
          <p:spPr>
            <a:xfrm>
              <a:off x="4893450" y="958000"/>
              <a:ext cx="381025" cy="354875"/>
            </a:xfrm>
            <a:custGeom>
              <a:avLst/>
              <a:gdLst/>
              <a:ahLst/>
              <a:cxnLst/>
              <a:rect l="l" t="t" r="r" b="b"/>
              <a:pathLst>
                <a:path w="15241" h="14195" extrusionOk="0">
                  <a:moveTo>
                    <a:pt x="6310" y="5892"/>
                  </a:moveTo>
                  <a:cubicBezTo>
                    <a:pt x="6588" y="5892"/>
                    <a:pt x="6826" y="5971"/>
                    <a:pt x="6985" y="6130"/>
                  </a:cubicBezTo>
                  <a:cubicBezTo>
                    <a:pt x="7303" y="6448"/>
                    <a:pt x="7620" y="6765"/>
                    <a:pt x="7620" y="7083"/>
                  </a:cubicBezTo>
                  <a:cubicBezTo>
                    <a:pt x="7620" y="7083"/>
                    <a:pt x="7620" y="7166"/>
                    <a:pt x="7620" y="7291"/>
                  </a:cubicBezTo>
                  <a:lnTo>
                    <a:pt x="7620" y="7291"/>
                  </a:lnTo>
                  <a:cubicBezTo>
                    <a:pt x="7176" y="7544"/>
                    <a:pt x="6702" y="7658"/>
                    <a:pt x="6221" y="7658"/>
                  </a:cubicBezTo>
                  <a:cubicBezTo>
                    <a:pt x="5844" y="7658"/>
                    <a:pt x="5462" y="7587"/>
                    <a:pt x="5089" y="7458"/>
                  </a:cubicBezTo>
                  <a:lnTo>
                    <a:pt x="5089" y="7458"/>
                  </a:lnTo>
                  <a:cubicBezTo>
                    <a:pt x="5109" y="7015"/>
                    <a:pt x="5176" y="6573"/>
                    <a:pt x="5398" y="6130"/>
                  </a:cubicBezTo>
                  <a:cubicBezTo>
                    <a:pt x="5715" y="5971"/>
                    <a:pt x="6033" y="5892"/>
                    <a:pt x="6310" y="5892"/>
                  </a:cubicBezTo>
                  <a:close/>
                  <a:moveTo>
                    <a:pt x="9508" y="6745"/>
                  </a:moveTo>
                  <a:cubicBezTo>
                    <a:pt x="9620" y="6955"/>
                    <a:pt x="9731" y="7177"/>
                    <a:pt x="9843" y="7400"/>
                  </a:cubicBezTo>
                  <a:cubicBezTo>
                    <a:pt x="9843" y="8035"/>
                    <a:pt x="9525" y="8670"/>
                    <a:pt x="8890" y="8988"/>
                  </a:cubicBezTo>
                  <a:cubicBezTo>
                    <a:pt x="9525" y="8670"/>
                    <a:pt x="9843" y="7718"/>
                    <a:pt x="9525" y="7083"/>
                  </a:cubicBezTo>
                  <a:cubicBezTo>
                    <a:pt x="9525" y="6968"/>
                    <a:pt x="9519" y="6855"/>
                    <a:pt x="9508" y="6745"/>
                  </a:cubicBezTo>
                  <a:close/>
                  <a:moveTo>
                    <a:pt x="6406" y="2579"/>
                  </a:moveTo>
                  <a:cubicBezTo>
                    <a:pt x="6595" y="2586"/>
                    <a:pt x="6789" y="2605"/>
                    <a:pt x="6985" y="2638"/>
                  </a:cubicBezTo>
                  <a:cubicBezTo>
                    <a:pt x="8573" y="2638"/>
                    <a:pt x="10160" y="3590"/>
                    <a:pt x="10795" y="4860"/>
                  </a:cubicBezTo>
                  <a:cubicBezTo>
                    <a:pt x="11385" y="6336"/>
                    <a:pt x="10878" y="8086"/>
                    <a:pt x="9783" y="9345"/>
                  </a:cubicBezTo>
                  <a:lnTo>
                    <a:pt x="9783" y="9345"/>
                  </a:lnTo>
                  <a:cubicBezTo>
                    <a:pt x="10887" y="6878"/>
                    <a:pt x="10528" y="3266"/>
                    <a:pt x="7533" y="3266"/>
                  </a:cubicBezTo>
                  <a:cubicBezTo>
                    <a:pt x="7458" y="3266"/>
                    <a:pt x="7381" y="3268"/>
                    <a:pt x="7303" y="3273"/>
                  </a:cubicBezTo>
                  <a:cubicBezTo>
                    <a:pt x="7078" y="3240"/>
                    <a:pt x="6850" y="3225"/>
                    <a:pt x="6622" y="3225"/>
                  </a:cubicBezTo>
                  <a:cubicBezTo>
                    <a:pt x="5766" y="3225"/>
                    <a:pt x="4898" y="3447"/>
                    <a:pt x="4136" y="3873"/>
                  </a:cubicBezTo>
                  <a:lnTo>
                    <a:pt x="4136" y="3873"/>
                  </a:lnTo>
                  <a:cubicBezTo>
                    <a:pt x="4391" y="3540"/>
                    <a:pt x="4708" y="3234"/>
                    <a:pt x="5080" y="2955"/>
                  </a:cubicBezTo>
                  <a:cubicBezTo>
                    <a:pt x="5522" y="2778"/>
                    <a:pt x="5964" y="2651"/>
                    <a:pt x="6406" y="2579"/>
                  </a:cubicBezTo>
                  <a:close/>
                  <a:moveTo>
                    <a:pt x="8890" y="8988"/>
                  </a:moveTo>
                  <a:lnTo>
                    <a:pt x="8890" y="8988"/>
                  </a:lnTo>
                  <a:cubicBezTo>
                    <a:pt x="8424" y="9454"/>
                    <a:pt x="7872" y="9663"/>
                    <a:pt x="7329" y="9663"/>
                  </a:cubicBezTo>
                  <a:cubicBezTo>
                    <a:pt x="7180" y="9663"/>
                    <a:pt x="7032" y="9647"/>
                    <a:pt x="6886" y="9617"/>
                  </a:cubicBezTo>
                  <a:lnTo>
                    <a:pt x="6886" y="9617"/>
                  </a:lnTo>
                  <a:cubicBezTo>
                    <a:pt x="7720" y="9573"/>
                    <a:pt x="8305" y="9280"/>
                    <a:pt x="8890" y="8988"/>
                  </a:cubicBezTo>
                  <a:close/>
                  <a:moveTo>
                    <a:pt x="8387" y="0"/>
                  </a:moveTo>
                  <a:cubicBezTo>
                    <a:pt x="7618" y="0"/>
                    <a:pt x="6825" y="132"/>
                    <a:pt x="6033" y="415"/>
                  </a:cubicBezTo>
                  <a:cubicBezTo>
                    <a:pt x="5880" y="415"/>
                    <a:pt x="5727" y="562"/>
                    <a:pt x="5609" y="786"/>
                  </a:cubicBezTo>
                  <a:lnTo>
                    <a:pt x="5609" y="786"/>
                  </a:lnTo>
                  <a:cubicBezTo>
                    <a:pt x="3333" y="1113"/>
                    <a:pt x="1208" y="2916"/>
                    <a:pt x="635" y="5495"/>
                  </a:cubicBezTo>
                  <a:cubicBezTo>
                    <a:pt x="0" y="8035"/>
                    <a:pt x="635" y="10575"/>
                    <a:pt x="2540" y="12480"/>
                  </a:cubicBezTo>
                  <a:cubicBezTo>
                    <a:pt x="3874" y="13623"/>
                    <a:pt x="5550" y="14195"/>
                    <a:pt x="7226" y="14195"/>
                  </a:cubicBezTo>
                  <a:cubicBezTo>
                    <a:pt x="8344" y="14195"/>
                    <a:pt x="9462" y="13941"/>
                    <a:pt x="10478" y="13433"/>
                  </a:cubicBezTo>
                  <a:cubicBezTo>
                    <a:pt x="13335" y="12163"/>
                    <a:pt x="14923" y="9305"/>
                    <a:pt x="15240" y="6448"/>
                  </a:cubicBezTo>
                  <a:cubicBezTo>
                    <a:pt x="14979" y="2795"/>
                    <a:pt x="11932" y="0"/>
                    <a:pt x="8387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08" name="Google Shape;108;p48"/>
            <p:cNvSpPr/>
            <p:nvPr/>
          </p:nvSpPr>
          <p:spPr>
            <a:xfrm>
              <a:off x="4123500" y="1328275"/>
              <a:ext cx="381025" cy="353575"/>
            </a:xfrm>
            <a:custGeom>
              <a:avLst/>
              <a:gdLst/>
              <a:ahLst/>
              <a:cxnLst/>
              <a:rect l="l" t="t" r="r" b="b"/>
              <a:pathLst>
                <a:path w="15241" h="14143" extrusionOk="0">
                  <a:moveTo>
                    <a:pt x="5743" y="6110"/>
                  </a:moveTo>
                  <a:cubicBezTo>
                    <a:pt x="6060" y="6110"/>
                    <a:pt x="6444" y="6334"/>
                    <a:pt x="6668" y="6559"/>
                  </a:cubicBezTo>
                  <a:cubicBezTo>
                    <a:pt x="6986" y="6559"/>
                    <a:pt x="7303" y="6877"/>
                    <a:pt x="7303" y="7194"/>
                  </a:cubicBezTo>
                  <a:cubicBezTo>
                    <a:pt x="7303" y="7439"/>
                    <a:pt x="7303" y="7495"/>
                    <a:pt x="7303" y="7654"/>
                  </a:cubicBezTo>
                  <a:lnTo>
                    <a:pt x="7303" y="7654"/>
                  </a:lnTo>
                  <a:cubicBezTo>
                    <a:pt x="6819" y="7849"/>
                    <a:pt x="6298" y="7954"/>
                    <a:pt x="5773" y="7954"/>
                  </a:cubicBezTo>
                  <a:cubicBezTo>
                    <a:pt x="5436" y="7954"/>
                    <a:pt x="5096" y="7911"/>
                    <a:pt x="4763" y="7819"/>
                  </a:cubicBezTo>
                  <a:lnTo>
                    <a:pt x="4763" y="7819"/>
                  </a:lnTo>
                  <a:cubicBezTo>
                    <a:pt x="4763" y="7187"/>
                    <a:pt x="4766" y="6557"/>
                    <a:pt x="5398" y="6242"/>
                  </a:cubicBezTo>
                  <a:cubicBezTo>
                    <a:pt x="5491" y="6149"/>
                    <a:pt x="5611" y="6110"/>
                    <a:pt x="5743" y="6110"/>
                  </a:cubicBezTo>
                  <a:close/>
                  <a:moveTo>
                    <a:pt x="6775" y="2811"/>
                  </a:moveTo>
                  <a:cubicBezTo>
                    <a:pt x="6902" y="2811"/>
                    <a:pt x="7029" y="2817"/>
                    <a:pt x="7155" y="2828"/>
                  </a:cubicBezTo>
                  <a:lnTo>
                    <a:pt x="7155" y="2828"/>
                  </a:lnTo>
                  <a:cubicBezTo>
                    <a:pt x="8458" y="3081"/>
                    <a:pt x="9687" y="3917"/>
                    <a:pt x="10478" y="4972"/>
                  </a:cubicBezTo>
                  <a:cubicBezTo>
                    <a:pt x="10790" y="6531"/>
                    <a:pt x="10489" y="8397"/>
                    <a:pt x="9274" y="9366"/>
                  </a:cubicBezTo>
                  <a:lnTo>
                    <a:pt x="9274" y="9366"/>
                  </a:lnTo>
                  <a:cubicBezTo>
                    <a:pt x="10470" y="7078"/>
                    <a:pt x="10327" y="3745"/>
                    <a:pt x="7621" y="3384"/>
                  </a:cubicBezTo>
                  <a:cubicBezTo>
                    <a:pt x="7178" y="3273"/>
                    <a:pt x="6735" y="3221"/>
                    <a:pt x="6301" y="3221"/>
                  </a:cubicBezTo>
                  <a:cubicBezTo>
                    <a:pt x="5777" y="3221"/>
                    <a:pt x="5266" y="3297"/>
                    <a:pt x="4781" y="3442"/>
                  </a:cubicBezTo>
                  <a:lnTo>
                    <a:pt x="4781" y="3442"/>
                  </a:lnTo>
                  <a:cubicBezTo>
                    <a:pt x="4976" y="3301"/>
                    <a:pt x="5182" y="3174"/>
                    <a:pt x="5398" y="3067"/>
                  </a:cubicBezTo>
                  <a:cubicBezTo>
                    <a:pt x="5842" y="2889"/>
                    <a:pt x="6310" y="2811"/>
                    <a:pt x="6775" y="2811"/>
                  </a:cubicBezTo>
                  <a:close/>
                  <a:moveTo>
                    <a:pt x="8723" y="9073"/>
                  </a:moveTo>
                  <a:cubicBezTo>
                    <a:pt x="8592" y="9209"/>
                    <a:pt x="8437" y="9326"/>
                    <a:pt x="8256" y="9417"/>
                  </a:cubicBezTo>
                  <a:cubicBezTo>
                    <a:pt x="8415" y="9337"/>
                    <a:pt x="8574" y="9218"/>
                    <a:pt x="8723" y="9073"/>
                  </a:cubicBezTo>
                  <a:close/>
                  <a:moveTo>
                    <a:pt x="8583" y="0"/>
                  </a:moveTo>
                  <a:cubicBezTo>
                    <a:pt x="7839" y="0"/>
                    <a:pt x="7095" y="155"/>
                    <a:pt x="6351" y="527"/>
                  </a:cubicBezTo>
                  <a:cubicBezTo>
                    <a:pt x="6013" y="527"/>
                    <a:pt x="5764" y="707"/>
                    <a:pt x="5654" y="971"/>
                  </a:cubicBezTo>
                  <a:lnTo>
                    <a:pt x="5654" y="971"/>
                  </a:lnTo>
                  <a:cubicBezTo>
                    <a:pt x="3340" y="1328"/>
                    <a:pt x="1238" y="2896"/>
                    <a:pt x="636" y="5607"/>
                  </a:cubicBezTo>
                  <a:cubicBezTo>
                    <a:pt x="1" y="8464"/>
                    <a:pt x="1271" y="11322"/>
                    <a:pt x="3176" y="12909"/>
                  </a:cubicBezTo>
                  <a:cubicBezTo>
                    <a:pt x="3325" y="13002"/>
                    <a:pt x="3477" y="13090"/>
                    <a:pt x="3630" y="13173"/>
                  </a:cubicBezTo>
                  <a:lnTo>
                    <a:pt x="3630" y="13173"/>
                  </a:lnTo>
                  <a:cubicBezTo>
                    <a:pt x="4665" y="13836"/>
                    <a:pt x="5802" y="14142"/>
                    <a:pt x="6901" y="14142"/>
                  </a:cubicBezTo>
                  <a:cubicBezTo>
                    <a:pt x="6988" y="14142"/>
                    <a:pt x="7076" y="14140"/>
                    <a:pt x="7163" y="14136"/>
                  </a:cubicBezTo>
                  <a:lnTo>
                    <a:pt x="7163" y="14136"/>
                  </a:lnTo>
                  <a:cubicBezTo>
                    <a:pt x="7274" y="14140"/>
                    <a:pt x="7385" y="14143"/>
                    <a:pt x="7495" y="14143"/>
                  </a:cubicBezTo>
                  <a:cubicBezTo>
                    <a:pt x="8802" y="14143"/>
                    <a:pt x="10064" y="13826"/>
                    <a:pt x="11113" y="13227"/>
                  </a:cubicBezTo>
                  <a:cubicBezTo>
                    <a:pt x="13653" y="11957"/>
                    <a:pt x="15241" y="9099"/>
                    <a:pt x="15241" y="6242"/>
                  </a:cubicBezTo>
                  <a:cubicBezTo>
                    <a:pt x="14923" y="3384"/>
                    <a:pt x="13018" y="844"/>
                    <a:pt x="10161" y="209"/>
                  </a:cubicBezTo>
                  <a:cubicBezTo>
                    <a:pt x="9635" y="77"/>
                    <a:pt x="9109" y="0"/>
                    <a:pt x="8583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09" name="Google Shape;109;p48"/>
          <p:cNvGrpSpPr/>
          <p:nvPr/>
        </p:nvGrpSpPr>
        <p:grpSpPr>
          <a:xfrm rot="5071854">
            <a:off x="217169" y="2744930"/>
            <a:ext cx="130877" cy="113038"/>
            <a:chOff x="1609720" y="4773978"/>
            <a:chExt cx="142884" cy="159996"/>
          </a:xfrm>
        </p:grpSpPr>
        <p:sp>
          <p:nvSpPr>
            <p:cNvPr id="110" name="Google Shape;110;p48"/>
            <p:cNvSpPr/>
            <p:nvPr/>
          </p:nvSpPr>
          <p:spPr>
            <a:xfrm>
              <a:off x="1665465" y="4773978"/>
              <a:ext cx="31376" cy="159996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1" name="Google Shape;111;p48"/>
            <p:cNvSpPr/>
            <p:nvPr/>
          </p:nvSpPr>
          <p:spPr>
            <a:xfrm>
              <a:off x="1609720" y="4869510"/>
              <a:ext cx="142884" cy="16394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12" name="Google Shape;112;p48"/>
          <p:cNvGrpSpPr/>
          <p:nvPr/>
        </p:nvGrpSpPr>
        <p:grpSpPr>
          <a:xfrm rot="5056191">
            <a:off x="448817" y="3015794"/>
            <a:ext cx="227627" cy="205684"/>
            <a:chOff x="71450" y="1628800"/>
            <a:chExt cx="195250" cy="238125"/>
          </a:xfrm>
        </p:grpSpPr>
        <p:sp>
          <p:nvSpPr>
            <p:cNvPr id="113" name="Google Shape;113;p48"/>
            <p:cNvSpPr/>
            <p:nvPr/>
          </p:nvSpPr>
          <p:spPr>
            <a:xfrm>
              <a:off x="147625" y="1628800"/>
              <a:ext cx="42875" cy="238125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4" name="Google Shape;114;p48"/>
            <p:cNvSpPr/>
            <p:nvPr/>
          </p:nvSpPr>
          <p:spPr>
            <a:xfrm>
              <a:off x="71450" y="1685925"/>
              <a:ext cx="195250" cy="24400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15" name="Google Shape;115;p48"/>
          <p:cNvGrpSpPr/>
          <p:nvPr/>
        </p:nvGrpSpPr>
        <p:grpSpPr>
          <a:xfrm rot="-2616383">
            <a:off x="358814" y="2239857"/>
            <a:ext cx="227636" cy="205625"/>
            <a:chOff x="71450" y="1628800"/>
            <a:chExt cx="195250" cy="238125"/>
          </a:xfrm>
        </p:grpSpPr>
        <p:sp>
          <p:nvSpPr>
            <p:cNvPr id="116" name="Google Shape;116;p48"/>
            <p:cNvSpPr/>
            <p:nvPr/>
          </p:nvSpPr>
          <p:spPr>
            <a:xfrm>
              <a:off x="147625" y="1628800"/>
              <a:ext cx="42875" cy="238125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17" name="Google Shape;117;p48"/>
            <p:cNvSpPr/>
            <p:nvPr/>
          </p:nvSpPr>
          <p:spPr>
            <a:xfrm>
              <a:off x="71450" y="1685925"/>
              <a:ext cx="195250" cy="24400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18" name="Google Shape;118;p48"/>
          <p:cNvGrpSpPr/>
          <p:nvPr/>
        </p:nvGrpSpPr>
        <p:grpSpPr>
          <a:xfrm rot="10267259" flipH="1">
            <a:off x="1109324" y="36261"/>
            <a:ext cx="523014" cy="543454"/>
            <a:chOff x="1361275" y="244825"/>
            <a:chExt cx="4833925" cy="5166575"/>
          </a:xfrm>
        </p:grpSpPr>
        <p:sp>
          <p:nvSpPr>
            <p:cNvPr id="119" name="Google Shape;119;p48"/>
            <p:cNvSpPr/>
            <p:nvPr/>
          </p:nvSpPr>
          <p:spPr>
            <a:xfrm>
              <a:off x="3252800" y="2793500"/>
              <a:ext cx="2769775" cy="933175"/>
            </a:xfrm>
            <a:custGeom>
              <a:avLst/>
              <a:gdLst/>
              <a:ahLst/>
              <a:cxnLst/>
              <a:rect l="l" t="t" r="r" b="b"/>
              <a:pathLst>
                <a:path w="110791" h="37327" extrusionOk="0">
                  <a:moveTo>
                    <a:pt x="109540" y="0"/>
                  </a:moveTo>
                  <a:cubicBezTo>
                    <a:pt x="109302" y="0"/>
                    <a:pt x="109044" y="99"/>
                    <a:pt x="108806" y="338"/>
                  </a:cubicBezTo>
                  <a:lnTo>
                    <a:pt x="108806" y="20"/>
                  </a:lnTo>
                  <a:cubicBezTo>
                    <a:pt x="97694" y="10498"/>
                    <a:pt x="84994" y="19070"/>
                    <a:pt x="71024" y="25103"/>
                  </a:cubicBezTo>
                  <a:cubicBezTo>
                    <a:pt x="57054" y="31453"/>
                    <a:pt x="42131" y="34628"/>
                    <a:pt x="27209" y="35263"/>
                  </a:cubicBezTo>
                  <a:cubicBezTo>
                    <a:pt x="25818" y="35314"/>
                    <a:pt x="24427" y="35340"/>
                    <a:pt x="23037" y="35340"/>
                  </a:cubicBezTo>
                  <a:cubicBezTo>
                    <a:pt x="15862" y="35340"/>
                    <a:pt x="8724" y="34636"/>
                    <a:pt x="1809" y="33040"/>
                  </a:cubicBezTo>
                  <a:cubicBezTo>
                    <a:pt x="1712" y="33016"/>
                    <a:pt x="1618" y="33004"/>
                    <a:pt x="1529" y="33004"/>
                  </a:cubicBezTo>
                  <a:cubicBezTo>
                    <a:pt x="453" y="33004"/>
                    <a:pt x="1" y="34652"/>
                    <a:pt x="1174" y="34945"/>
                  </a:cubicBezTo>
                  <a:cubicBezTo>
                    <a:pt x="8635" y="36533"/>
                    <a:pt x="16255" y="37326"/>
                    <a:pt x="23915" y="37326"/>
                  </a:cubicBezTo>
                  <a:cubicBezTo>
                    <a:pt x="31574" y="37326"/>
                    <a:pt x="39274" y="36533"/>
                    <a:pt x="46894" y="34945"/>
                  </a:cubicBezTo>
                  <a:cubicBezTo>
                    <a:pt x="62134" y="31770"/>
                    <a:pt x="76421" y="25738"/>
                    <a:pt x="89756" y="17483"/>
                  </a:cubicBezTo>
                  <a:cubicBezTo>
                    <a:pt x="97059" y="12720"/>
                    <a:pt x="104044" y="7640"/>
                    <a:pt x="110076" y="1608"/>
                  </a:cubicBezTo>
                  <a:cubicBezTo>
                    <a:pt x="110790" y="893"/>
                    <a:pt x="110255" y="0"/>
                    <a:pt x="109540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0" name="Google Shape;120;p48"/>
            <p:cNvSpPr/>
            <p:nvPr/>
          </p:nvSpPr>
          <p:spPr>
            <a:xfrm>
              <a:off x="1586550" y="1832125"/>
              <a:ext cx="1699700" cy="1751375"/>
            </a:xfrm>
            <a:custGeom>
              <a:avLst/>
              <a:gdLst/>
              <a:ahLst/>
              <a:cxnLst/>
              <a:rect l="l" t="t" r="r" b="b"/>
              <a:pathLst>
                <a:path w="67988" h="70055" extrusionOk="0">
                  <a:moveTo>
                    <a:pt x="1255" y="0"/>
                  </a:moveTo>
                  <a:cubicBezTo>
                    <a:pt x="653" y="0"/>
                    <a:pt x="0" y="543"/>
                    <a:pt x="196" y="1328"/>
                  </a:cubicBezTo>
                  <a:cubicBezTo>
                    <a:pt x="3054" y="13393"/>
                    <a:pt x="8451" y="24823"/>
                    <a:pt x="16389" y="34665"/>
                  </a:cubicBezTo>
                  <a:cubicBezTo>
                    <a:pt x="24644" y="44508"/>
                    <a:pt x="35121" y="52763"/>
                    <a:pt x="46551" y="58795"/>
                  </a:cubicBezTo>
                  <a:cubicBezTo>
                    <a:pt x="52901" y="62923"/>
                    <a:pt x="59886" y="66098"/>
                    <a:pt x="66236" y="69908"/>
                  </a:cubicBezTo>
                  <a:cubicBezTo>
                    <a:pt x="66441" y="70010"/>
                    <a:pt x="66630" y="70055"/>
                    <a:pt x="66798" y="70055"/>
                  </a:cubicBezTo>
                  <a:cubicBezTo>
                    <a:pt x="67670" y="70055"/>
                    <a:pt x="67987" y="68852"/>
                    <a:pt x="67189" y="68320"/>
                  </a:cubicBezTo>
                  <a:cubicBezTo>
                    <a:pt x="56076" y="61653"/>
                    <a:pt x="44329" y="55938"/>
                    <a:pt x="33851" y="48318"/>
                  </a:cubicBezTo>
                  <a:cubicBezTo>
                    <a:pt x="23374" y="41015"/>
                    <a:pt x="15119" y="31490"/>
                    <a:pt x="9404" y="20378"/>
                  </a:cubicBezTo>
                  <a:cubicBezTo>
                    <a:pt x="6229" y="14028"/>
                    <a:pt x="3689" y="7360"/>
                    <a:pt x="2101" y="693"/>
                  </a:cubicBezTo>
                  <a:cubicBezTo>
                    <a:pt x="1980" y="207"/>
                    <a:pt x="1627" y="0"/>
                    <a:pt x="1255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1" name="Google Shape;121;p48"/>
            <p:cNvSpPr/>
            <p:nvPr/>
          </p:nvSpPr>
          <p:spPr>
            <a:xfrm>
              <a:off x="2210575" y="1484300"/>
              <a:ext cx="1010725" cy="2142275"/>
            </a:xfrm>
            <a:custGeom>
              <a:avLst/>
              <a:gdLst/>
              <a:ahLst/>
              <a:cxnLst/>
              <a:rect l="l" t="t" r="r" b="b"/>
              <a:pathLst>
                <a:path w="40429" h="85691" extrusionOk="0">
                  <a:moveTo>
                    <a:pt x="1905" y="1"/>
                  </a:moveTo>
                  <a:cubicBezTo>
                    <a:pt x="1429" y="1"/>
                    <a:pt x="953" y="318"/>
                    <a:pt x="953" y="953"/>
                  </a:cubicBezTo>
                  <a:cubicBezTo>
                    <a:pt x="635" y="13653"/>
                    <a:pt x="0" y="26988"/>
                    <a:pt x="3493" y="39371"/>
                  </a:cubicBezTo>
                  <a:cubicBezTo>
                    <a:pt x="5080" y="45403"/>
                    <a:pt x="7938" y="50801"/>
                    <a:pt x="11748" y="55563"/>
                  </a:cubicBezTo>
                  <a:cubicBezTo>
                    <a:pt x="15875" y="60643"/>
                    <a:pt x="20320" y="65088"/>
                    <a:pt x="25083" y="69216"/>
                  </a:cubicBezTo>
                  <a:cubicBezTo>
                    <a:pt x="30163" y="73978"/>
                    <a:pt x="34608" y="79058"/>
                    <a:pt x="38418" y="85091"/>
                  </a:cubicBezTo>
                  <a:cubicBezTo>
                    <a:pt x="38629" y="85514"/>
                    <a:pt x="38947" y="85690"/>
                    <a:pt x="39253" y="85690"/>
                  </a:cubicBezTo>
                  <a:cubicBezTo>
                    <a:pt x="39864" y="85690"/>
                    <a:pt x="40429" y="84985"/>
                    <a:pt x="40005" y="84138"/>
                  </a:cubicBezTo>
                  <a:cubicBezTo>
                    <a:pt x="33973" y="73343"/>
                    <a:pt x="23813" y="66358"/>
                    <a:pt x="15875" y="57151"/>
                  </a:cubicBezTo>
                  <a:cubicBezTo>
                    <a:pt x="11430" y="52706"/>
                    <a:pt x="8255" y="46991"/>
                    <a:pt x="6033" y="41276"/>
                  </a:cubicBezTo>
                  <a:cubicBezTo>
                    <a:pt x="4128" y="35243"/>
                    <a:pt x="3175" y="28893"/>
                    <a:pt x="2858" y="22861"/>
                  </a:cubicBezTo>
                  <a:cubicBezTo>
                    <a:pt x="2540" y="15558"/>
                    <a:pt x="2540" y="8256"/>
                    <a:pt x="2858" y="953"/>
                  </a:cubicBezTo>
                  <a:cubicBezTo>
                    <a:pt x="2858" y="318"/>
                    <a:pt x="2382" y="1"/>
                    <a:pt x="190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2" name="Google Shape;122;p48"/>
            <p:cNvSpPr/>
            <p:nvPr/>
          </p:nvSpPr>
          <p:spPr>
            <a:xfrm>
              <a:off x="2869375" y="471900"/>
              <a:ext cx="425175" cy="3093775"/>
            </a:xfrm>
            <a:custGeom>
              <a:avLst/>
              <a:gdLst/>
              <a:ahLst/>
              <a:cxnLst/>
              <a:rect l="l" t="t" r="r" b="b"/>
              <a:pathLst>
                <a:path w="17007" h="123751" extrusionOk="0">
                  <a:moveTo>
                    <a:pt x="15935" y="1"/>
                  </a:moveTo>
                  <a:cubicBezTo>
                    <a:pt x="15507" y="1"/>
                    <a:pt x="15063" y="252"/>
                    <a:pt x="14923" y="809"/>
                  </a:cubicBezTo>
                  <a:cubicBezTo>
                    <a:pt x="8256" y="16367"/>
                    <a:pt x="4128" y="32877"/>
                    <a:pt x="2223" y="49704"/>
                  </a:cubicBezTo>
                  <a:cubicBezTo>
                    <a:pt x="1" y="65897"/>
                    <a:pt x="636" y="82089"/>
                    <a:pt x="4446" y="97964"/>
                  </a:cubicBezTo>
                  <a:cubicBezTo>
                    <a:pt x="6668" y="106854"/>
                    <a:pt x="10161" y="115427"/>
                    <a:pt x="14606" y="123364"/>
                  </a:cubicBezTo>
                  <a:cubicBezTo>
                    <a:pt x="14786" y="123634"/>
                    <a:pt x="15042" y="123751"/>
                    <a:pt x="15303" y="123751"/>
                  </a:cubicBezTo>
                  <a:cubicBezTo>
                    <a:pt x="15962" y="123751"/>
                    <a:pt x="16648" y="123004"/>
                    <a:pt x="16193" y="122094"/>
                  </a:cubicBezTo>
                  <a:cubicBezTo>
                    <a:pt x="8573" y="108442"/>
                    <a:pt x="4128" y="92884"/>
                    <a:pt x="3176" y="76692"/>
                  </a:cubicBezTo>
                  <a:cubicBezTo>
                    <a:pt x="2223" y="60499"/>
                    <a:pt x="3811" y="43989"/>
                    <a:pt x="7938" y="27797"/>
                  </a:cubicBezTo>
                  <a:cubicBezTo>
                    <a:pt x="10161" y="18907"/>
                    <a:pt x="13018" y="10017"/>
                    <a:pt x="16828" y="1127"/>
                  </a:cubicBezTo>
                  <a:cubicBezTo>
                    <a:pt x="17007" y="413"/>
                    <a:pt x="16484" y="1"/>
                    <a:pt x="1593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3" name="Google Shape;123;p48"/>
            <p:cNvSpPr/>
            <p:nvPr/>
          </p:nvSpPr>
          <p:spPr>
            <a:xfrm>
              <a:off x="3078175" y="651750"/>
              <a:ext cx="2833925" cy="3016275"/>
            </a:xfrm>
            <a:custGeom>
              <a:avLst/>
              <a:gdLst/>
              <a:ahLst/>
              <a:cxnLst/>
              <a:rect l="l" t="t" r="r" b="b"/>
              <a:pathLst>
                <a:path w="113357" h="120651" extrusionOk="0">
                  <a:moveTo>
                    <a:pt x="112181" y="0"/>
                  </a:moveTo>
                  <a:cubicBezTo>
                    <a:pt x="111875" y="0"/>
                    <a:pt x="111558" y="177"/>
                    <a:pt x="111346" y="600"/>
                  </a:cubicBezTo>
                  <a:lnTo>
                    <a:pt x="111346" y="918"/>
                  </a:lnTo>
                  <a:cubicBezTo>
                    <a:pt x="101821" y="21873"/>
                    <a:pt x="90391" y="41875"/>
                    <a:pt x="77374" y="60925"/>
                  </a:cubicBezTo>
                  <a:cubicBezTo>
                    <a:pt x="71024" y="69815"/>
                    <a:pt x="64039" y="78070"/>
                    <a:pt x="56419" y="86008"/>
                  </a:cubicBezTo>
                  <a:cubicBezTo>
                    <a:pt x="49434" y="93310"/>
                    <a:pt x="41496" y="99978"/>
                    <a:pt x="32606" y="106010"/>
                  </a:cubicBezTo>
                  <a:cubicBezTo>
                    <a:pt x="23399" y="112360"/>
                    <a:pt x="12604" y="116805"/>
                    <a:pt x="1174" y="118710"/>
                  </a:cubicBezTo>
                  <a:cubicBezTo>
                    <a:pt x="1" y="119003"/>
                    <a:pt x="453" y="120651"/>
                    <a:pt x="1529" y="120651"/>
                  </a:cubicBezTo>
                  <a:cubicBezTo>
                    <a:pt x="1618" y="120651"/>
                    <a:pt x="1712" y="120639"/>
                    <a:pt x="1809" y="120615"/>
                  </a:cubicBezTo>
                  <a:cubicBezTo>
                    <a:pt x="22446" y="117123"/>
                    <a:pt x="40226" y="104740"/>
                    <a:pt x="54831" y="90453"/>
                  </a:cubicBezTo>
                  <a:cubicBezTo>
                    <a:pt x="70706" y="74578"/>
                    <a:pt x="84041" y="56163"/>
                    <a:pt x="95154" y="36478"/>
                  </a:cubicBezTo>
                  <a:cubicBezTo>
                    <a:pt x="101504" y="25048"/>
                    <a:pt x="107219" y="13300"/>
                    <a:pt x="112934" y="1553"/>
                  </a:cubicBezTo>
                  <a:cubicBezTo>
                    <a:pt x="113357" y="706"/>
                    <a:pt x="112792" y="0"/>
                    <a:pt x="11218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4" name="Google Shape;124;p48"/>
            <p:cNvSpPr/>
            <p:nvPr/>
          </p:nvSpPr>
          <p:spPr>
            <a:xfrm>
              <a:off x="3250375" y="2650625"/>
              <a:ext cx="2168950" cy="929450"/>
            </a:xfrm>
            <a:custGeom>
              <a:avLst/>
              <a:gdLst/>
              <a:ahLst/>
              <a:cxnLst/>
              <a:rect l="l" t="t" r="r" b="b"/>
              <a:pathLst>
                <a:path w="86758" h="37178" extrusionOk="0">
                  <a:moveTo>
                    <a:pt x="85507" y="0"/>
                  </a:moveTo>
                  <a:cubicBezTo>
                    <a:pt x="85269" y="0"/>
                    <a:pt x="85011" y="99"/>
                    <a:pt x="84773" y="338"/>
                  </a:cubicBezTo>
                  <a:cubicBezTo>
                    <a:pt x="63133" y="22605"/>
                    <a:pt x="33439" y="35268"/>
                    <a:pt x="2422" y="35268"/>
                  </a:cubicBezTo>
                  <a:cubicBezTo>
                    <a:pt x="2038" y="35268"/>
                    <a:pt x="1655" y="35266"/>
                    <a:pt x="1271" y="35263"/>
                  </a:cubicBezTo>
                  <a:cubicBezTo>
                    <a:pt x="1" y="35263"/>
                    <a:pt x="1" y="37168"/>
                    <a:pt x="1271" y="37168"/>
                  </a:cubicBezTo>
                  <a:cubicBezTo>
                    <a:pt x="1767" y="37174"/>
                    <a:pt x="2263" y="37177"/>
                    <a:pt x="2759" y="37177"/>
                  </a:cubicBezTo>
                  <a:cubicBezTo>
                    <a:pt x="27013" y="37177"/>
                    <a:pt x="50884" y="29579"/>
                    <a:pt x="70486" y="15578"/>
                  </a:cubicBezTo>
                  <a:cubicBezTo>
                    <a:pt x="76201" y="11450"/>
                    <a:pt x="81281" y="6688"/>
                    <a:pt x="86043" y="1608"/>
                  </a:cubicBezTo>
                  <a:cubicBezTo>
                    <a:pt x="86757" y="893"/>
                    <a:pt x="86222" y="0"/>
                    <a:pt x="85507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5" name="Google Shape;125;p48"/>
            <p:cNvSpPr/>
            <p:nvPr/>
          </p:nvSpPr>
          <p:spPr>
            <a:xfrm>
              <a:off x="3201800" y="1545900"/>
              <a:ext cx="1069375" cy="1980300"/>
            </a:xfrm>
            <a:custGeom>
              <a:avLst/>
              <a:gdLst/>
              <a:ahLst/>
              <a:cxnLst/>
              <a:rect l="l" t="t" r="r" b="b"/>
              <a:pathLst>
                <a:path w="42775" h="79212" extrusionOk="0">
                  <a:moveTo>
                    <a:pt x="41578" y="0"/>
                  </a:moveTo>
                  <a:cubicBezTo>
                    <a:pt x="41187" y="0"/>
                    <a:pt x="40806" y="204"/>
                    <a:pt x="40679" y="712"/>
                  </a:cubicBezTo>
                  <a:cubicBezTo>
                    <a:pt x="33694" y="22302"/>
                    <a:pt x="23851" y="42939"/>
                    <a:pt x="11469" y="61989"/>
                  </a:cubicBezTo>
                  <a:cubicBezTo>
                    <a:pt x="7976" y="67387"/>
                    <a:pt x="4484" y="72784"/>
                    <a:pt x="674" y="77864"/>
                  </a:cubicBezTo>
                  <a:cubicBezTo>
                    <a:pt x="0" y="78538"/>
                    <a:pt x="597" y="79211"/>
                    <a:pt x="1341" y="79211"/>
                  </a:cubicBezTo>
                  <a:cubicBezTo>
                    <a:pt x="1649" y="79211"/>
                    <a:pt x="1982" y="79095"/>
                    <a:pt x="2261" y="78817"/>
                  </a:cubicBezTo>
                  <a:cubicBezTo>
                    <a:pt x="16231" y="60719"/>
                    <a:pt x="27344" y="40717"/>
                    <a:pt x="35916" y="19444"/>
                  </a:cubicBezTo>
                  <a:cubicBezTo>
                    <a:pt x="38456" y="13412"/>
                    <a:pt x="40361" y="7379"/>
                    <a:pt x="42584" y="1029"/>
                  </a:cubicBezTo>
                  <a:cubicBezTo>
                    <a:pt x="42774" y="458"/>
                    <a:pt x="42165" y="0"/>
                    <a:pt x="41578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6" name="Google Shape;126;p48"/>
            <p:cNvSpPr/>
            <p:nvPr/>
          </p:nvSpPr>
          <p:spPr>
            <a:xfrm>
              <a:off x="3147200" y="1300300"/>
              <a:ext cx="454325" cy="2311275"/>
            </a:xfrm>
            <a:custGeom>
              <a:avLst/>
              <a:gdLst/>
              <a:ahLst/>
              <a:cxnLst/>
              <a:rect l="l" t="t" r="r" b="b"/>
              <a:pathLst>
                <a:path w="18173" h="92451" extrusionOk="0">
                  <a:moveTo>
                    <a:pt x="16946" y="1"/>
                  </a:moveTo>
                  <a:cubicBezTo>
                    <a:pt x="16546" y="1"/>
                    <a:pt x="16118" y="208"/>
                    <a:pt x="15875" y="693"/>
                  </a:cubicBezTo>
                  <a:cubicBezTo>
                    <a:pt x="7938" y="23236"/>
                    <a:pt x="2858" y="47048"/>
                    <a:pt x="953" y="70861"/>
                  </a:cubicBezTo>
                  <a:cubicBezTo>
                    <a:pt x="318" y="77846"/>
                    <a:pt x="0" y="84831"/>
                    <a:pt x="0" y="91498"/>
                  </a:cubicBezTo>
                  <a:cubicBezTo>
                    <a:pt x="0" y="92133"/>
                    <a:pt x="477" y="92451"/>
                    <a:pt x="953" y="92451"/>
                  </a:cubicBezTo>
                  <a:cubicBezTo>
                    <a:pt x="1429" y="92451"/>
                    <a:pt x="1905" y="92133"/>
                    <a:pt x="1905" y="91498"/>
                  </a:cubicBezTo>
                  <a:cubicBezTo>
                    <a:pt x="2223" y="67368"/>
                    <a:pt x="5715" y="43556"/>
                    <a:pt x="11748" y="20378"/>
                  </a:cubicBezTo>
                  <a:cubicBezTo>
                    <a:pt x="13653" y="14028"/>
                    <a:pt x="15558" y="7678"/>
                    <a:pt x="17780" y="1328"/>
                  </a:cubicBezTo>
                  <a:cubicBezTo>
                    <a:pt x="18173" y="543"/>
                    <a:pt x="17595" y="1"/>
                    <a:pt x="16946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7" name="Google Shape;127;p48"/>
            <p:cNvSpPr/>
            <p:nvPr/>
          </p:nvSpPr>
          <p:spPr>
            <a:xfrm>
              <a:off x="3176950" y="1208525"/>
              <a:ext cx="1895950" cy="2300350"/>
            </a:xfrm>
            <a:custGeom>
              <a:avLst/>
              <a:gdLst/>
              <a:ahLst/>
              <a:cxnLst/>
              <a:rect l="l" t="t" r="r" b="b"/>
              <a:pathLst>
                <a:path w="75838" h="92014" extrusionOk="0">
                  <a:moveTo>
                    <a:pt x="74761" y="0"/>
                  </a:moveTo>
                  <a:cubicBezTo>
                    <a:pt x="74389" y="0"/>
                    <a:pt x="73991" y="178"/>
                    <a:pt x="73740" y="554"/>
                  </a:cubicBezTo>
                  <a:cubicBezTo>
                    <a:pt x="69930" y="14207"/>
                    <a:pt x="62945" y="26907"/>
                    <a:pt x="53420" y="37702"/>
                  </a:cubicBezTo>
                  <a:cubicBezTo>
                    <a:pt x="43578" y="49767"/>
                    <a:pt x="32465" y="60879"/>
                    <a:pt x="21035" y="71357"/>
                  </a:cubicBezTo>
                  <a:cubicBezTo>
                    <a:pt x="14368" y="77707"/>
                    <a:pt x="7383" y="84057"/>
                    <a:pt x="715" y="90407"/>
                  </a:cubicBezTo>
                  <a:cubicBezTo>
                    <a:pt x="1" y="91121"/>
                    <a:pt x="537" y="92014"/>
                    <a:pt x="1251" y="92014"/>
                  </a:cubicBezTo>
                  <a:cubicBezTo>
                    <a:pt x="1489" y="92014"/>
                    <a:pt x="1747" y="91915"/>
                    <a:pt x="1985" y="91677"/>
                  </a:cubicBezTo>
                  <a:cubicBezTo>
                    <a:pt x="14050" y="80247"/>
                    <a:pt x="26433" y="69134"/>
                    <a:pt x="38180" y="57387"/>
                  </a:cubicBezTo>
                  <a:cubicBezTo>
                    <a:pt x="48975" y="47227"/>
                    <a:pt x="58500" y="35797"/>
                    <a:pt x="66120" y="23414"/>
                  </a:cubicBezTo>
                  <a:cubicBezTo>
                    <a:pt x="70565" y="16429"/>
                    <a:pt x="73740" y="8809"/>
                    <a:pt x="75645" y="1189"/>
                  </a:cubicBezTo>
                  <a:cubicBezTo>
                    <a:pt x="75837" y="420"/>
                    <a:pt x="75331" y="0"/>
                    <a:pt x="7476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8" name="Google Shape;128;p48"/>
            <p:cNvSpPr/>
            <p:nvPr/>
          </p:nvSpPr>
          <p:spPr>
            <a:xfrm>
              <a:off x="2901125" y="3202575"/>
              <a:ext cx="682650" cy="750800"/>
            </a:xfrm>
            <a:custGeom>
              <a:avLst/>
              <a:gdLst/>
              <a:ahLst/>
              <a:cxnLst/>
              <a:rect l="l" t="t" r="r" b="b"/>
              <a:pathLst>
                <a:path w="27306" h="30032" extrusionOk="0">
                  <a:moveTo>
                    <a:pt x="3238" y="1"/>
                  </a:moveTo>
                  <a:cubicBezTo>
                    <a:pt x="2262" y="1"/>
                    <a:pt x="1048" y="836"/>
                    <a:pt x="636" y="2072"/>
                  </a:cubicBezTo>
                  <a:cubicBezTo>
                    <a:pt x="1" y="3977"/>
                    <a:pt x="1" y="6200"/>
                    <a:pt x="953" y="7787"/>
                  </a:cubicBezTo>
                  <a:cubicBezTo>
                    <a:pt x="3811" y="13502"/>
                    <a:pt x="5716" y="19217"/>
                    <a:pt x="6668" y="25567"/>
                  </a:cubicBezTo>
                  <a:cubicBezTo>
                    <a:pt x="6668" y="26837"/>
                    <a:pt x="6351" y="28742"/>
                    <a:pt x="7938" y="29695"/>
                  </a:cubicBezTo>
                  <a:cubicBezTo>
                    <a:pt x="8256" y="29933"/>
                    <a:pt x="8613" y="30032"/>
                    <a:pt x="8990" y="30032"/>
                  </a:cubicBezTo>
                  <a:cubicBezTo>
                    <a:pt x="10121" y="30032"/>
                    <a:pt x="11431" y="29139"/>
                    <a:pt x="12383" y="28425"/>
                  </a:cubicBezTo>
                  <a:cubicBezTo>
                    <a:pt x="17463" y="26202"/>
                    <a:pt x="22226" y="23345"/>
                    <a:pt x="26988" y="19852"/>
                  </a:cubicBezTo>
                  <a:cubicBezTo>
                    <a:pt x="26988" y="19535"/>
                    <a:pt x="26988" y="19535"/>
                    <a:pt x="26988" y="19217"/>
                  </a:cubicBezTo>
                  <a:cubicBezTo>
                    <a:pt x="26988" y="18582"/>
                    <a:pt x="27306" y="17947"/>
                    <a:pt x="26988" y="17630"/>
                  </a:cubicBezTo>
                  <a:cubicBezTo>
                    <a:pt x="20321" y="11280"/>
                    <a:pt x="12383" y="6200"/>
                    <a:pt x="3493" y="2707"/>
                  </a:cubicBezTo>
                  <a:lnTo>
                    <a:pt x="4446" y="802"/>
                  </a:lnTo>
                  <a:cubicBezTo>
                    <a:pt x="4223" y="245"/>
                    <a:pt x="3765" y="1"/>
                    <a:pt x="3238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29" name="Google Shape;129;p48"/>
            <p:cNvSpPr/>
            <p:nvPr/>
          </p:nvSpPr>
          <p:spPr>
            <a:xfrm>
              <a:off x="1403375" y="3677575"/>
              <a:ext cx="1897825" cy="1733825"/>
            </a:xfrm>
            <a:custGeom>
              <a:avLst/>
              <a:gdLst/>
              <a:ahLst/>
              <a:cxnLst/>
              <a:rect l="l" t="t" r="r" b="b"/>
              <a:pathLst>
                <a:path w="75913" h="69353" extrusionOk="0">
                  <a:moveTo>
                    <a:pt x="74626" y="0"/>
                  </a:moveTo>
                  <a:cubicBezTo>
                    <a:pt x="74349" y="0"/>
                    <a:pt x="74072" y="152"/>
                    <a:pt x="73881" y="535"/>
                  </a:cubicBezTo>
                  <a:lnTo>
                    <a:pt x="73563" y="535"/>
                  </a:lnTo>
                  <a:cubicBezTo>
                    <a:pt x="66261" y="13235"/>
                    <a:pt x="60863" y="27205"/>
                    <a:pt x="53561" y="39905"/>
                  </a:cubicBezTo>
                  <a:cubicBezTo>
                    <a:pt x="47211" y="51017"/>
                    <a:pt x="39273" y="61495"/>
                    <a:pt x="26573" y="65622"/>
                  </a:cubicBezTo>
                  <a:cubicBezTo>
                    <a:pt x="22149" y="66861"/>
                    <a:pt x="17527" y="67508"/>
                    <a:pt x="12872" y="67508"/>
                  </a:cubicBezTo>
                  <a:cubicBezTo>
                    <a:pt x="9177" y="67508"/>
                    <a:pt x="5462" y="67100"/>
                    <a:pt x="1808" y="66257"/>
                  </a:cubicBezTo>
                  <a:cubicBezTo>
                    <a:pt x="1711" y="66233"/>
                    <a:pt x="1618" y="66221"/>
                    <a:pt x="1529" y="66221"/>
                  </a:cubicBezTo>
                  <a:cubicBezTo>
                    <a:pt x="453" y="66221"/>
                    <a:pt x="1" y="67869"/>
                    <a:pt x="1173" y="68162"/>
                  </a:cubicBezTo>
                  <a:cubicBezTo>
                    <a:pt x="4983" y="68956"/>
                    <a:pt x="8873" y="69353"/>
                    <a:pt x="12762" y="69353"/>
                  </a:cubicBezTo>
                  <a:cubicBezTo>
                    <a:pt x="16652" y="69353"/>
                    <a:pt x="20541" y="68956"/>
                    <a:pt x="24351" y="68162"/>
                  </a:cubicBezTo>
                  <a:cubicBezTo>
                    <a:pt x="30701" y="66575"/>
                    <a:pt x="36416" y="63400"/>
                    <a:pt x="41178" y="59272"/>
                  </a:cubicBezTo>
                  <a:cubicBezTo>
                    <a:pt x="51656" y="50065"/>
                    <a:pt x="57688" y="37047"/>
                    <a:pt x="63403" y="24665"/>
                  </a:cubicBezTo>
                  <a:cubicBezTo>
                    <a:pt x="67531" y="16727"/>
                    <a:pt x="71023" y="8790"/>
                    <a:pt x="75468" y="1487"/>
                  </a:cubicBezTo>
                  <a:cubicBezTo>
                    <a:pt x="75912" y="821"/>
                    <a:pt x="75270" y="0"/>
                    <a:pt x="74626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0" name="Google Shape;130;p48"/>
            <p:cNvSpPr/>
            <p:nvPr/>
          </p:nvSpPr>
          <p:spPr>
            <a:xfrm>
              <a:off x="5814200" y="2605475"/>
              <a:ext cx="381000" cy="354750"/>
            </a:xfrm>
            <a:custGeom>
              <a:avLst/>
              <a:gdLst/>
              <a:ahLst/>
              <a:cxnLst/>
              <a:rect l="l" t="t" r="r" b="b"/>
              <a:pathLst>
                <a:path w="15240" h="14190" extrusionOk="0">
                  <a:moveTo>
                    <a:pt x="7407" y="3112"/>
                  </a:moveTo>
                  <a:cubicBezTo>
                    <a:pt x="9080" y="3242"/>
                    <a:pt x="10232" y="4145"/>
                    <a:pt x="11113" y="5319"/>
                  </a:cubicBezTo>
                  <a:cubicBezTo>
                    <a:pt x="11202" y="5587"/>
                    <a:pt x="11266" y="5849"/>
                    <a:pt x="11307" y="6104"/>
                  </a:cubicBezTo>
                  <a:lnTo>
                    <a:pt x="11307" y="6104"/>
                  </a:lnTo>
                  <a:cubicBezTo>
                    <a:pt x="10572" y="4574"/>
                    <a:pt x="9087" y="3391"/>
                    <a:pt x="7407" y="3112"/>
                  </a:cubicBezTo>
                  <a:close/>
                  <a:moveTo>
                    <a:pt x="6106" y="6128"/>
                  </a:moveTo>
                  <a:cubicBezTo>
                    <a:pt x="6282" y="6128"/>
                    <a:pt x="6471" y="6173"/>
                    <a:pt x="6668" y="6271"/>
                  </a:cubicBezTo>
                  <a:cubicBezTo>
                    <a:pt x="7267" y="6571"/>
                    <a:pt x="7583" y="6870"/>
                    <a:pt x="7617" y="7436"/>
                  </a:cubicBezTo>
                  <a:lnTo>
                    <a:pt x="7617" y="7436"/>
                  </a:lnTo>
                  <a:cubicBezTo>
                    <a:pt x="7045" y="7771"/>
                    <a:pt x="6380" y="7938"/>
                    <a:pt x="5715" y="7938"/>
                  </a:cubicBezTo>
                  <a:cubicBezTo>
                    <a:pt x="5490" y="7938"/>
                    <a:pt x="5264" y="7919"/>
                    <a:pt x="5043" y="7880"/>
                  </a:cubicBezTo>
                  <a:lnTo>
                    <a:pt x="5043" y="7880"/>
                  </a:lnTo>
                  <a:cubicBezTo>
                    <a:pt x="4877" y="6912"/>
                    <a:pt x="5374" y="6128"/>
                    <a:pt x="6106" y="6128"/>
                  </a:cubicBezTo>
                  <a:close/>
                  <a:moveTo>
                    <a:pt x="9295" y="6256"/>
                  </a:moveTo>
                  <a:cubicBezTo>
                    <a:pt x="9904" y="7104"/>
                    <a:pt x="9865" y="8397"/>
                    <a:pt x="8890" y="9129"/>
                  </a:cubicBezTo>
                  <a:cubicBezTo>
                    <a:pt x="9208" y="8494"/>
                    <a:pt x="9525" y="7859"/>
                    <a:pt x="9525" y="6906"/>
                  </a:cubicBezTo>
                  <a:cubicBezTo>
                    <a:pt x="9468" y="6678"/>
                    <a:pt x="9391" y="6461"/>
                    <a:pt x="9295" y="6256"/>
                  </a:cubicBezTo>
                  <a:close/>
                  <a:moveTo>
                    <a:pt x="8890" y="9129"/>
                  </a:moveTo>
                  <a:lnTo>
                    <a:pt x="8890" y="9129"/>
                  </a:lnTo>
                  <a:cubicBezTo>
                    <a:pt x="8414" y="9605"/>
                    <a:pt x="7699" y="9922"/>
                    <a:pt x="7025" y="9922"/>
                  </a:cubicBezTo>
                  <a:cubicBezTo>
                    <a:pt x="6770" y="9922"/>
                    <a:pt x="6520" y="9877"/>
                    <a:pt x="6292" y="9778"/>
                  </a:cubicBezTo>
                  <a:lnTo>
                    <a:pt x="6292" y="9778"/>
                  </a:lnTo>
                  <a:cubicBezTo>
                    <a:pt x="6311" y="9773"/>
                    <a:pt x="6331" y="9768"/>
                    <a:pt x="6350" y="9764"/>
                  </a:cubicBezTo>
                  <a:cubicBezTo>
                    <a:pt x="7303" y="9764"/>
                    <a:pt x="7938" y="9446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165" y="424"/>
                    <a:pt x="5980" y="609"/>
                    <a:pt x="5858" y="857"/>
                  </a:cubicBezTo>
                  <a:lnTo>
                    <a:pt x="5858" y="857"/>
                  </a:lnTo>
                  <a:cubicBezTo>
                    <a:pt x="5190" y="923"/>
                    <a:pt x="4561" y="1123"/>
                    <a:pt x="3997" y="1438"/>
                  </a:cubicBezTo>
                  <a:lnTo>
                    <a:pt x="3997" y="1438"/>
                  </a:lnTo>
                  <a:cubicBezTo>
                    <a:pt x="2494" y="2185"/>
                    <a:pt x="1277" y="3608"/>
                    <a:pt x="635" y="5319"/>
                  </a:cubicBezTo>
                  <a:cubicBezTo>
                    <a:pt x="0" y="7859"/>
                    <a:pt x="953" y="10716"/>
                    <a:pt x="2858" y="12621"/>
                  </a:cubicBezTo>
                  <a:cubicBezTo>
                    <a:pt x="3169" y="12843"/>
                    <a:pt x="3499" y="13041"/>
                    <a:pt x="3843" y="13213"/>
                  </a:cubicBezTo>
                  <a:lnTo>
                    <a:pt x="3843" y="13213"/>
                  </a:lnTo>
                  <a:cubicBezTo>
                    <a:pt x="4761" y="13870"/>
                    <a:pt x="5854" y="14189"/>
                    <a:pt x="6969" y="14189"/>
                  </a:cubicBezTo>
                  <a:cubicBezTo>
                    <a:pt x="7297" y="14189"/>
                    <a:pt x="7627" y="14162"/>
                    <a:pt x="7955" y="14107"/>
                  </a:cubicBezTo>
                  <a:lnTo>
                    <a:pt x="7955" y="14107"/>
                  </a:lnTo>
                  <a:cubicBezTo>
                    <a:pt x="8934" y="14086"/>
                    <a:pt x="9904" y="13908"/>
                    <a:pt x="10795" y="13574"/>
                  </a:cubicBezTo>
                  <a:cubicBezTo>
                    <a:pt x="13335" y="12304"/>
                    <a:pt x="15240" y="9446"/>
                    <a:pt x="15240" y="6589"/>
                  </a:cubicBezTo>
                  <a:cubicBezTo>
                    <a:pt x="15240" y="3731"/>
                    <a:pt x="13335" y="874"/>
                    <a:pt x="10478" y="239"/>
                  </a:cubicBezTo>
                  <a:cubicBezTo>
                    <a:pt x="9843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1" name="Google Shape;131;p48"/>
            <p:cNvSpPr/>
            <p:nvPr/>
          </p:nvSpPr>
          <p:spPr>
            <a:xfrm>
              <a:off x="5210950" y="2438775"/>
              <a:ext cx="381025" cy="356250"/>
            </a:xfrm>
            <a:custGeom>
              <a:avLst/>
              <a:gdLst/>
              <a:ahLst/>
              <a:cxnLst/>
              <a:rect l="l" t="t" r="r" b="b"/>
              <a:pathLst>
                <a:path w="15241" h="14250" extrusionOk="0">
                  <a:moveTo>
                    <a:pt x="7178" y="2530"/>
                  </a:moveTo>
                  <a:cubicBezTo>
                    <a:pt x="8448" y="2530"/>
                    <a:pt x="9548" y="3119"/>
                    <a:pt x="10478" y="4049"/>
                  </a:cubicBezTo>
                  <a:cubicBezTo>
                    <a:pt x="10709" y="4306"/>
                    <a:pt x="10899" y="4575"/>
                    <a:pt x="11050" y="4853"/>
                  </a:cubicBezTo>
                  <a:lnTo>
                    <a:pt x="11050" y="4853"/>
                  </a:lnTo>
                  <a:cubicBezTo>
                    <a:pt x="11072" y="4902"/>
                    <a:pt x="11093" y="4952"/>
                    <a:pt x="11113" y="5002"/>
                  </a:cubicBezTo>
                  <a:cubicBezTo>
                    <a:pt x="11142" y="5177"/>
                    <a:pt x="11163" y="5349"/>
                    <a:pt x="11176" y="5519"/>
                  </a:cubicBezTo>
                  <a:lnTo>
                    <a:pt x="11176" y="5519"/>
                  </a:lnTo>
                  <a:cubicBezTo>
                    <a:pt x="10601" y="4243"/>
                    <a:pt x="9435" y="3284"/>
                    <a:pt x="7938" y="3097"/>
                  </a:cubicBezTo>
                  <a:cubicBezTo>
                    <a:pt x="7484" y="2967"/>
                    <a:pt x="7017" y="2903"/>
                    <a:pt x="6550" y="2903"/>
                  </a:cubicBezTo>
                  <a:cubicBezTo>
                    <a:pt x="5951" y="2903"/>
                    <a:pt x="5352" y="3008"/>
                    <a:pt x="4782" y="3212"/>
                  </a:cubicBezTo>
                  <a:lnTo>
                    <a:pt x="4782" y="3212"/>
                  </a:lnTo>
                  <a:cubicBezTo>
                    <a:pt x="5067" y="3013"/>
                    <a:pt x="5380" y="2863"/>
                    <a:pt x="5715" y="2779"/>
                  </a:cubicBezTo>
                  <a:cubicBezTo>
                    <a:pt x="6226" y="2609"/>
                    <a:pt x="6713" y="2530"/>
                    <a:pt x="7178" y="2530"/>
                  </a:cubicBezTo>
                  <a:close/>
                  <a:moveTo>
                    <a:pt x="5834" y="5716"/>
                  </a:moveTo>
                  <a:cubicBezTo>
                    <a:pt x="5953" y="5716"/>
                    <a:pt x="6033" y="5795"/>
                    <a:pt x="6033" y="5954"/>
                  </a:cubicBezTo>
                  <a:cubicBezTo>
                    <a:pt x="6350" y="5954"/>
                    <a:pt x="6668" y="5954"/>
                    <a:pt x="6985" y="6272"/>
                  </a:cubicBezTo>
                  <a:cubicBezTo>
                    <a:pt x="7303" y="6589"/>
                    <a:pt x="7620" y="6907"/>
                    <a:pt x="7620" y="7224"/>
                  </a:cubicBezTo>
                  <a:cubicBezTo>
                    <a:pt x="7705" y="7224"/>
                    <a:pt x="7767" y="7247"/>
                    <a:pt x="7807" y="7286"/>
                  </a:cubicBezTo>
                  <a:lnTo>
                    <a:pt x="7807" y="7286"/>
                  </a:lnTo>
                  <a:cubicBezTo>
                    <a:pt x="7262" y="7532"/>
                    <a:pt x="6614" y="7667"/>
                    <a:pt x="5955" y="7667"/>
                  </a:cubicBezTo>
                  <a:cubicBezTo>
                    <a:pt x="5663" y="7667"/>
                    <a:pt x="5369" y="7640"/>
                    <a:pt x="5081" y="7585"/>
                  </a:cubicBezTo>
                  <a:lnTo>
                    <a:pt x="5081" y="7585"/>
                  </a:lnTo>
                  <a:cubicBezTo>
                    <a:pt x="5080" y="7571"/>
                    <a:pt x="5080" y="7556"/>
                    <a:pt x="5080" y="7542"/>
                  </a:cubicBezTo>
                  <a:cubicBezTo>
                    <a:pt x="4763" y="6907"/>
                    <a:pt x="5080" y="6272"/>
                    <a:pt x="5398" y="5954"/>
                  </a:cubicBezTo>
                  <a:cubicBezTo>
                    <a:pt x="5556" y="5795"/>
                    <a:pt x="5715" y="5716"/>
                    <a:pt x="5834" y="5716"/>
                  </a:cubicBezTo>
                  <a:close/>
                  <a:moveTo>
                    <a:pt x="7856" y="7388"/>
                  </a:moveTo>
                  <a:cubicBezTo>
                    <a:pt x="7873" y="7509"/>
                    <a:pt x="7795" y="7684"/>
                    <a:pt x="7620" y="7859"/>
                  </a:cubicBezTo>
                  <a:lnTo>
                    <a:pt x="7856" y="7388"/>
                  </a:lnTo>
                  <a:close/>
                  <a:moveTo>
                    <a:pt x="8608" y="9226"/>
                  </a:moveTo>
                  <a:cubicBezTo>
                    <a:pt x="8498" y="9310"/>
                    <a:pt x="8379" y="9384"/>
                    <a:pt x="8255" y="9447"/>
                  </a:cubicBezTo>
                  <a:lnTo>
                    <a:pt x="7999" y="9447"/>
                  </a:lnTo>
                  <a:cubicBezTo>
                    <a:pt x="8188" y="9378"/>
                    <a:pt x="8390" y="9303"/>
                    <a:pt x="8608" y="9226"/>
                  </a:cubicBezTo>
                  <a:close/>
                  <a:moveTo>
                    <a:pt x="8414" y="1"/>
                  </a:moveTo>
                  <a:cubicBezTo>
                    <a:pt x="7699" y="1"/>
                    <a:pt x="6985" y="80"/>
                    <a:pt x="6350" y="239"/>
                  </a:cubicBezTo>
                  <a:cubicBezTo>
                    <a:pt x="6234" y="355"/>
                    <a:pt x="6118" y="471"/>
                    <a:pt x="6017" y="603"/>
                  </a:cubicBezTo>
                  <a:lnTo>
                    <a:pt x="6017" y="603"/>
                  </a:lnTo>
                  <a:cubicBezTo>
                    <a:pt x="5005" y="787"/>
                    <a:pt x="4050" y="1257"/>
                    <a:pt x="3261" y="1948"/>
                  </a:cubicBezTo>
                  <a:lnTo>
                    <a:pt x="3261" y="1948"/>
                  </a:lnTo>
                  <a:cubicBezTo>
                    <a:pt x="2241" y="2699"/>
                    <a:pt x="1412" y="3776"/>
                    <a:pt x="953" y="5002"/>
                  </a:cubicBezTo>
                  <a:cubicBezTo>
                    <a:pt x="0" y="7542"/>
                    <a:pt x="635" y="10717"/>
                    <a:pt x="2858" y="12622"/>
                  </a:cubicBezTo>
                  <a:cubicBezTo>
                    <a:pt x="2858" y="12622"/>
                    <a:pt x="2858" y="12622"/>
                    <a:pt x="2858" y="12622"/>
                  </a:cubicBezTo>
                  <a:lnTo>
                    <a:pt x="2858" y="12622"/>
                  </a:lnTo>
                  <a:cubicBezTo>
                    <a:pt x="3641" y="13293"/>
                    <a:pt x="4583" y="13728"/>
                    <a:pt x="5572" y="13926"/>
                  </a:cubicBezTo>
                  <a:lnTo>
                    <a:pt x="5572" y="13926"/>
                  </a:lnTo>
                  <a:cubicBezTo>
                    <a:pt x="6304" y="14136"/>
                    <a:pt x="7064" y="14250"/>
                    <a:pt x="7820" y="14250"/>
                  </a:cubicBezTo>
                  <a:cubicBezTo>
                    <a:pt x="8845" y="14250"/>
                    <a:pt x="9863" y="14040"/>
                    <a:pt x="10795" y="13574"/>
                  </a:cubicBezTo>
                  <a:cubicBezTo>
                    <a:pt x="13653" y="12304"/>
                    <a:pt x="15240" y="9764"/>
                    <a:pt x="15240" y="6589"/>
                  </a:cubicBezTo>
                  <a:cubicBezTo>
                    <a:pt x="15240" y="3732"/>
                    <a:pt x="13335" y="1192"/>
                    <a:pt x="10478" y="239"/>
                  </a:cubicBezTo>
                  <a:cubicBezTo>
                    <a:pt x="9843" y="80"/>
                    <a:pt x="9128" y="1"/>
                    <a:pt x="8414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2" name="Google Shape;132;p48"/>
            <p:cNvSpPr/>
            <p:nvPr/>
          </p:nvSpPr>
          <p:spPr>
            <a:xfrm>
              <a:off x="5814200" y="464325"/>
              <a:ext cx="381000" cy="361500"/>
            </a:xfrm>
            <a:custGeom>
              <a:avLst/>
              <a:gdLst/>
              <a:ahLst/>
              <a:cxnLst/>
              <a:rect l="l" t="t" r="r" b="b"/>
              <a:pathLst>
                <a:path w="15240" h="14460" extrusionOk="0">
                  <a:moveTo>
                    <a:pt x="7856" y="7861"/>
                  </a:moveTo>
                  <a:cubicBezTo>
                    <a:pt x="7873" y="8001"/>
                    <a:pt x="7795" y="8097"/>
                    <a:pt x="7620" y="8097"/>
                  </a:cubicBezTo>
                  <a:lnTo>
                    <a:pt x="7856" y="7861"/>
                  </a:lnTo>
                  <a:close/>
                  <a:moveTo>
                    <a:pt x="6350" y="6192"/>
                  </a:moveTo>
                  <a:cubicBezTo>
                    <a:pt x="6668" y="6510"/>
                    <a:pt x="6985" y="6510"/>
                    <a:pt x="6985" y="6827"/>
                  </a:cubicBezTo>
                  <a:cubicBezTo>
                    <a:pt x="7303" y="7145"/>
                    <a:pt x="7620" y="7145"/>
                    <a:pt x="7620" y="7462"/>
                  </a:cubicBezTo>
                  <a:cubicBezTo>
                    <a:pt x="7747" y="7589"/>
                    <a:pt x="7823" y="7715"/>
                    <a:pt x="7848" y="7822"/>
                  </a:cubicBezTo>
                  <a:lnTo>
                    <a:pt x="7848" y="7822"/>
                  </a:lnTo>
                  <a:cubicBezTo>
                    <a:pt x="7418" y="8018"/>
                    <a:pt x="6923" y="8110"/>
                    <a:pt x="6419" y="8110"/>
                  </a:cubicBezTo>
                  <a:cubicBezTo>
                    <a:pt x="5859" y="8110"/>
                    <a:pt x="5289" y="7996"/>
                    <a:pt x="4788" y="7784"/>
                  </a:cubicBezTo>
                  <a:lnTo>
                    <a:pt x="4788" y="7784"/>
                  </a:lnTo>
                  <a:cubicBezTo>
                    <a:pt x="4876" y="7253"/>
                    <a:pt x="5184" y="6723"/>
                    <a:pt x="5715" y="6192"/>
                  </a:cubicBezTo>
                  <a:close/>
                  <a:moveTo>
                    <a:pt x="7339" y="9992"/>
                  </a:moveTo>
                  <a:cubicBezTo>
                    <a:pt x="7176" y="10041"/>
                    <a:pt x="7012" y="10065"/>
                    <a:pt x="6850" y="10065"/>
                  </a:cubicBezTo>
                  <a:cubicBezTo>
                    <a:pt x="6684" y="10065"/>
                    <a:pt x="6521" y="10040"/>
                    <a:pt x="6362" y="9994"/>
                  </a:cubicBezTo>
                  <a:lnTo>
                    <a:pt x="6362" y="9994"/>
                  </a:lnTo>
                  <a:cubicBezTo>
                    <a:pt x="6464" y="9999"/>
                    <a:pt x="6566" y="10002"/>
                    <a:pt x="6668" y="10002"/>
                  </a:cubicBezTo>
                  <a:cubicBezTo>
                    <a:pt x="6867" y="10002"/>
                    <a:pt x="7097" y="10002"/>
                    <a:pt x="7339" y="9992"/>
                  </a:cubicBezTo>
                  <a:close/>
                  <a:moveTo>
                    <a:pt x="6826" y="2936"/>
                  </a:moveTo>
                  <a:cubicBezTo>
                    <a:pt x="7096" y="2939"/>
                    <a:pt x="7362" y="2965"/>
                    <a:pt x="7620" y="3017"/>
                  </a:cubicBezTo>
                  <a:cubicBezTo>
                    <a:pt x="9208" y="3335"/>
                    <a:pt x="10478" y="4605"/>
                    <a:pt x="10795" y="6192"/>
                  </a:cubicBezTo>
                  <a:cubicBezTo>
                    <a:pt x="10795" y="8097"/>
                    <a:pt x="9843" y="9685"/>
                    <a:pt x="8255" y="10637"/>
                  </a:cubicBezTo>
                  <a:cubicBezTo>
                    <a:pt x="8210" y="10659"/>
                    <a:pt x="8164" y="10681"/>
                    <a:pt x="8118" y="10701"/>
                  </a:cubicBezTo>
                  <a:lnTo>
                    <a:pt x="8118" y="10701"/>
                  </a:lnTo>
                  <a:cubicBezTo>
                    <a:pt x="8436" y="10400"/>
                    <a:pt x="8722" y="10040"/>
                    <a:pt x="8967" y="9642"/>
                  </a:cubicBezTo>
                  <a:lnTo>
                    <a:pt x="8967" y="9642"/>
                  </a:lnTo>
                  <a:cubicBezTo>
                    <a:pt x="9437" y="9357"/>
                    <a:pt x="9710" y="8717"/>
                    <a:pt x="9638" y="8161"/>
                  </a:cubicBezTo>
                  <a:lnTo>
                    <a:pt x="9638" y="8161"/>
                  </a:lnTo>
                  <a:cubicBezTo>
                    <a:pt x="10281" y="6095"/>
                    <a:pt x="9879" y="3786"/>
                    <a:pt x="7620" y="3335"/>
                  </a:cubicBezTo>
                  <a:cubicBezTo>
                    <a:pt x="7166" y="3205"/>
                    <a:pt x="6699" y="3141"/>
                    <a:pt x="6235" y="3141"/>
                  </a:cubicBezTo>
                  <a:cubicBezTo>
                    <a:pt x="5768" y="3141"/>
                    <a:pt x="5304" y="3206"/>
                    <a:pt x="4859" y="3332"/>
                  </a:cubicBezTo>
                  <a:lnTo>
                    <a:pt x="4859" y="3332"/>
                  </a:lnTo>
                  <a:cubicBezTo>
                    <a:pt x="5188" y="3192"/>
                    <a:pt x="5535" y="3087"/>
                    <a:pt x="5888" y="3021"/>
                  </a:cubicBezTo>
                  <a:lnTo>
                    <a:pt x="5888" y="3021"/>
                  </a:lnTo>
                  <a:cubicBezTo>
                    <a:pt x="5936" y="3018"/>
                    <a:pt x="5984" y="3017"/>
                    <a:pt x="6033" y="3017"/>
                  </a:cubicBezTo>
                  <a:cubicBezTo>
                    <a:pt x="6291" y="2965"/>
                    <a:pt x="6557" y="2939"/>
                    <a:pt x="6826" y="2936"/>
                  </a:cubicBezTo>
                  <a:close/>
                  <a:moveTo>
                    <a:pt x="8255" y="1"/>
                  </a:moveTo>
                  <a:cubicBezTo>
                    <a:pt x="7620" y="1"/>
                    <a:pt x="6985" y="160"/>
                    <a:pt x="6350" y="477"/>
                  </a:cubicBezTo>
                  <a:cubicBezTo>
                    <a:pt x="6047" y="477"/>
                    <a:pt x="5816" y="621"/>
                    <a:pt x="5693" y="842"/>
                  </a:cubicBezTo>
                  <a:lnTo>
                    <a:pt x="5693" y="842"/>
                  </a:lnTo>
                  <a:cubicBezTo>
                    <a:pt x="3739" y="1196"/>
                    <a:pt x="1952" y="2605"/>
                    <a:pt x="953" y="4605"/>
                  </a:cubicBezTo>
                  <a:cubicBezTo>
                    <a:pt x="0" y="7145"/>
                    <a:pt x="318" y="10320"/>
                    <a:pt x="2223" y="12225"/>
                  </a:cubicBezTo>
                  <a:cubicBezTo>
                    <a:pt x="3682" y="13684"/>
                    <a:pt x="5553" y="14459"/>
                    <a:pt x="7385" y="14459"/>
                  </a:cubicBezTo>
                  <a:cubicBezTo>
                    <a:pt x="8342" y="14459"/>
                    <a:pt x="9288" y="14248"/>
                    <a:pt x="10160" y="13812"/>
                  </a:cubicBezTo>
                  <a:cubicBezTo>
                    <a:pt x="13018" y="12860"/>
                    <a:pt x="15240" y="10002"/>
                    <a:pt x="15240" y="7145"/>
                  </a:cubicBezTo>
                  <a:cubicBezTo>
                    <a:pt x="15240" y="3970"/>
                    <a:pt x="13335" y="1112"/>
                    <a:pt x="10160" y="477"/>
                  </a:cubicBezTo>
                  <a:cubicBezTo>
                    <a:pt x="9525" y="160"/>
                    <a:pt x="8890" y="1"/>
                    <a:pt x="82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3" name="Google Shape;133;p48"/>
            <p:cNvSpPr/>
            <p:nvPr/>
          </p:nvSpPr>
          <p:spPr>
            <a:xfrm>
              <a:off x="3111550" y="244825"/>
              <a:ext cx="376975" cy="353675"/>
            </a:xfrm>
            <a:custGeom>
              <a:avLst/>
              <a:gdLst/>
              <a:ahLst/>
              <a:cxnLst/>
              <a:rect l="l" t="t" r="r" b="b"/>
              <a:pathLst>
                <a:path w="15079" h="14147" extrusionOk="0">
                  <a:moveTo>
                    <a:pt x="6506" y="2590"/>
                  </a:moveTo>
                  <a:cubicBezTo>
                    <a:pt x="8094" y="2590"/>
                    <a:pt x="9681" y="3542"/>
                    <a:pt x="10316" y="4812"/>
                  </a:cubicBezTo>
                  <a:cubicBezTo>
                    <a:pt x="10352" y="5027"/>
                    <a:pt x="10376" y="5242"/>
                    <a:pt x="10388" y="5456"/>
                  </a:cubicBezTo>
                  <a:lnTo>
                    <a:pt x="10388" y="5456"/>
                  </a:lnTo>
                  <a:cubicBezTo>
                    <a:pt x="9525" y="3980"/>
                    <a:pt x="7857" y="2907"/>
                    <a:pt x="6189" y="2907"/>
                  </a:cubicBezTo>
                  <a:cubicBezTo>
                    <a:pt x="5509" y="2907"/>
                    <a:pt x="4875" y="3021"/>
                    <a:pt x="4298" y="3230"/>
                  </a:cubicBezTo>
                  <a:lnTo>
                    <a:pt x="4298" y="3230"/>
                  </a:lnTo>
                  <a:cubicBezTo>
                    <a:pt x="4961" y="2815"/>
                    <a:pt x="5734" y="2590"/>
                    <a:pt x="6506" y="2590"/>
                  </a:cubicBezTo>
                  <a:close/>
                  <a:moveTo>
                    <a:pt x="9003" y="6386"/>
                  </a:moveTo>
                  <a:lnTo>
                    <a:pt x="9003" y="6386"/>
                  </a:lnTo>
                  <a:cubicBezTo>
                    <a:pt x="9181" y="6781"/>
                    <a:pt x="9239" y="7205"/>
                    <a:pt x="9138" y="7597"/>
                  </a:cubicBezTo>
                  <a:lnTo>
                    <a:pt x="9138" y="7597"/>
                  </a:lnTo>
                  <a:cubicBezTo>
                    <a:pt x="9117" y="7515"/>
                    <a:pt x="9087" y="7434"/>
                    <a:pt x="9046" y="7352"/>
                  </a:cubicBezTo>
                  <a:cubicBezTo>
                    <a:pt x="9080" y="7010"/>
                    <a:pt x="9063" y="6687"/>
                    <a:pt x="9003" y="6386"/>
                  </a:cubicBezTo>
                  <a:close/>
                  <a:moveTo>
                    <a:pt x="5832" y="6161"/>
                  </a:moveTo>
                  <a:cubicBezTo>
                    <a:pt x="6109" y="6161"/>
                    <a:pt x="6348" y="6241"/>
                    <a:pt x="6506" y="6400"/>
                  </a:cubicBezTo>
                  <a:cubicBezTo>
                    <a:pt x="7014" y="6653"/>
                    <a:pt x="7319" y="7111"/>
                    <a:pt x="7258" y="7446"/>
                  </a:cubicBezTo>
                  <a:lnTo>
                    <a:pt x="7258" y="7446"/>
                  </a:lnTo>
                  <a:cubicBezTo>
                    <a:pt x="6741" y="7672"/>
                    <a:pt x="6179" y="7795"/>
                    <a:pt x="5611" y="7795"/>
                  </a:cubicBezTo>
                  <a:cubicBezTo>
                    <a:pt x="5311" y="7795"/>
                    <a:pt x="5008" y="7760"/>
                    <a:pt x="4710" y="7688"/>
                  </a:cubicBezTo>
                  <a:lnTo>
                    <a:pt x="4710" y="7688"/>
                  </a:lnTo>
                  <a:cubicBezTo>
                    <a:pt x="4635" y="7258"/>
                    <a:pt x="4704" y="6829"/>
                    <a:pt x="4919" y="6400"/>
                  </a:cubicBezTo>
                  <a:cubicBezTo>
                    <a:pt x="5236" y="6241"/>
                    <a:pt x="5554" y="6161"/>
                    <a:pt x="5832" y="6161"/>
                  </a:cubicBezTo>
                  <a:close/>
                  <a:moveTo>
                    <a:pt x="8389" y="0"/>
                  </a:moveTo>
                  <a:cubicBezTo>
                    <a:pt x="7655" y="0"/>
                    <a:pt x="6922" y="184"/>
                    <a:pt x="6189" y="367"/>
                  </a:cubicBezTo>
                  <a:cubicBezTo>
                    <a:pt x="5966" y="478"/>
                    <a:pt x="5782" y="590"/>
                    <a:pt x="5651" y="715"/>
                  </a:cubicBezTo>
                  <a:lnTo>
                    <a:pt x="5651" y="715"/>
                  </a:lnTo>
                  <a:cubicBezTo>
                    <a:pt x="4567" y="839"/>
                    <a:pt x="3515" y="1331"/>
                    <a:pt x="2679" y="2117"/>
                  </a:cubicBezTo>
                  <a:lnTo>
                    <a:pt x="2679" y="2117"/>
                  </a:lnTo>
                  <a:cubicBezTo>
                    <a:pt x="1713" y="2867"/>
                    <a:pt x="941" y="3884"/>
                    <a:pt x="474" y="5130"/>
                  </a:cubicBezTo>
                  <a:cubicBezTo>
                    <a:pt x="1" y="7259"/>
                    <a:pt x="409" y="9388"/>
                    <a:pt x="1567" y="10991"/>
                  </a:cubicBezTo>
                  <a:lnTo>
                    <a:pt x="1567" y="10991"/>
                  </a:lnTo>
                  <a:cubicBezTo>
                    <a:pt x="1932" y="11770"/>
                    <a:pt x="2430" y="12483"/>
                    <a:pt x="3014" y="13067"/>
                  </a:cubicBezTo>
                  <a:cubicBezTo>
                    <a:pt x="3983" y="13606"/>
                    <a:pt x="4989" y="13888"/>
                    <a:pt x="5969" y="13940"/>
                  </a:cubicBezTo>
                  <a:lnTo>
                    <a:pt x="5969" y="13940"/>
                  </a:lnTo>
                  <a:cubicBezTo>
                    <a:pt x="6537" y="14078"/>
                    <a:pt x="7118" y="14147"/>
                    <a:pt x="7700" y="14147"/>
                  </a:cubicBezTo>
                  <a:cubicBezTo>
                    <a:pt x="8818" y="14147"/>
                    <a:pt x="9935" y="13893"/>
                    <a:pt x="10951" y="13385"/>
                  </a:cubicBezTo>
                  <a:cubicBezTo>
                    <a:pt x="13491" y="11797"/>
                    <a:pt x="15079" y="9257"/>
                    <a:pt x="14761" y="6400"/>
                  </a:cubicBezTo>
                  <a:cubicBezTo>
                    <a:pt x="14761" y="3542"/>
                    <a:pt x="12856" y="1002"/>
                    <a:pt x="9999" y="367"/>
                  </a:cubicBezTo>
                  <a:cubicBezTo>
                    <a:pt x="9462" y="99"/>
                    <a:pt x="8925" y="0"/>
                    <a:pt x="8389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4" name="Google Shape;134;p48"/>
            <p:cNvSpPr/>
            <p:nvPr/>
          </p:nvSpPr>
          <p:spPr>
            <a:xfrm>
              <a:off x="2028000" y="1271975"/>
              <a:ext cx="381025" cy="347925"/>
            </a:xfrm>
            <a:custGeom>
              <a:avLst/>
              <a:gdLst/>
              <a:ahLst/>
              <a:cxnLst/>
              <a:rect l="l" t="t" r="r" b="b"/>
              <a:pathLst>
                <a:path w="15241" h="13917" extrusionOk="0">
                  <a:moveTo>
                    <a:pt x="7056" y="2461"/>
                  </a:moveTo>
                  <a:cubicBezTo>
                    <a:pt x="7199" y="2461"/>
                    <a:pt x="7341" y="2468"/>
                    <a:pt x="7483" y="2481"/>
                  </a:cubicBezTo>
                  <a:lnTo>
                    <a:pt x="7483" y="2481"/>
                  </a:lnTo>
                  <a:cubicBezTo>
                    <a:pt x="9000" y="2685"/>
                    <a:pt x="10073" y="3681"/>
                    <a:pt x="10563" y="4914"/>
                  </a:cubicBezTo>
                  <a:lnTo>
                    <a:pt x="10563" y="4914"/>
                  </a:lnTo>
                  <a:cubicBezTo>
                    <a:pt x="10034" y="4120"/>
                    <a:pt x="9240" y="3465"/>
                    <a:pt x="8256" y="3096"/>
                  </a:cubicBezTo>
                  <a:cubicBezTo>
                    <a:pt x="7802" y="2966"/>
                    <a:pt x="7322" y="2903"/>
                    <a:pt x="6837" y="2903"/>
                  </a:cubicBezTo>
                  <a:cubicBezTo>
                    <a:pt x="6024" y="2903"/>
                    <a:pt x="5197" y="3081"/>
                    <a:pt x="4458" y="3425"/>
                  </a:cubicBezTo>
                  <a:lnTo>
                    <a:pt x="4458" y="3425"/>
                  </a:lnTo>
                  <a:cubicBezTo>
                    <a:pt x="4736" y="3168"/>
                    <a:pt x="5056" y="2950"/>
                    <a:pt x="5398" y="2779"/>
                  </a:cubicBezTo>
                  <a:cubicBezTo>
                    <a:pt x="5928" y="2567"/>
                    <a:pt x="6492" y="2461"/>
                    <a:pt x="7056" y="2461"/>
                  </a:cubicBezTo>
                  <a:close/>
                  <a:moveTo>
                    <a:pt x="11999" y="2761"/>
                  </a:moveTo>
                  <a:lnTo>
                    <a:pt x="11999" y="2761"/>
                  </a:lnTo>
                  <a:cubicBezTo>
                    <a:pt x="12134" y="2864"/>
                    <a:pt x="12263" y="2976"/>
                    <a:pt x="12383" y="3096"/>
                  </a:cubicBezTo>
                  <a:cubicBezTo>
                    <a:pt x="13419" y="4391"/>
                    <a:pt x="13821" y="6108"/>
                    <a:pt x="13418" y="7559"/>
                  </a:cubicBezTo>
                  <a:lnTo>
                    <a:pt x="13418" y="7559"/>
                  </a:lnTo>
                  <a:cubicBezTo>
                    <a:pt x="13512" y="6529"/>
                    <a:pt x="13379" y="5447"/>
                    <a:pt x="13018" y="4366"/>
                  </a:cubicBezTo>
                  <a:cubicBezTo>
                    <a:pt x="12799" y="3855"/>
                    <a:pt x="12496" y="3377"/>
                    <a:pt x="12125" y="2945"/>
                  </a:cubicBezTo>
                  <a:lnTo>
                    <a:pt x="12125" y="2945"/>
                  </a:lnTo>
                  <a:cubicBezTo>
                    <a:pt x="12084" y="2883"/>
                    <a:pt x="12042" y="2822"/>
                    <a:pt x="11999" y="2761"/>
                  </a:cubicBezTo>
                  <a:close/>
                  <a:moveTo>
                    <a:pt x="5716" y="5636"/>
                  </a:moveTo>
                  <a:cubicBezTo>
                    <a:pt x="6351" y="5636"/>
                    <a:pt x="6986" y="5954"/>
                    <a:pt x="7303" y="6271"/>
                  </a:cubicBezTo>
                  <a:cubicBezTo>
                    <a:pt x="7621" y="6589"/>
                    <a:pt x="7621" y="6906"/>
                    <a:pt x="7938" y="7224"/>
                  </a:cubicBezTo>
                  <a:cubicBezTo>
                    <a:pt x="7938" y="7224"/>
                    <a:pt x="7938" y="7224"/>
                    <a:pt x="7938" y="7397"/>
                  </a:cubicBezTo>
                  <a:lnTo>
                    <a:pt x="7938" y="7397"/>
                  </a:lnTo>
                  <a:cubicBezTo>
                    <a:pt x="7379" y="7674"/>
                    <a:pt x="6820" y="7799"/>
                    <a:pt x="6261" y="7799"/>
                  </a:cubicBezTo>
                  <a:cubicBezTo>
                    <a:pt x="5875" y="7799"/>
                    <a:pt x="5489" y="7739"/>
                    <a:pt x="5102" y="7629"/>
                  </a:cubicBezTo>
                  <a:lnTo>
                    <a:pt x="5102" y="7629"/>
                  </a:lnTo>
                  <a:cubicBezTo>
                    <a:pt x="5088" y="7497"/>
                    <a:pt x="5081" y="7362"/>
                    <a:pt x="5081" y="7224"/>
                  </a:cubicBezTo>
                  <a:cubicBezTo>
                    <a:pt x="5081" y="6589"/>
                    <a:pt x="5081" y="6271"/>
                    <a:pt x="5716" y="5636"/>
                  </a:cubicBezTo>
                  <a:close/>
                  <a:moveTo>
                    <a:pt x="8415" y="0"/>
                  </a:moveTo>
                  <a:cubicBezTo>
                    <a:pt x="7700" y="0"/>
                    <a:pt x="6986" y="80"/>
                    <a:pt x="6351" y="239"/>
                  </a:cubicBezTo>
                  <a:cubicBezTo>
                    <a:pt x="6271" y="318"/>
                    <a:pt x="6192" y="418"/>
                    <a:pt x="6117" y="527"/>
                  </a:cubicBezTo>
                  <a:lnTo>
                    <a:pt x="6117" y="527"/>
                  </a:lnTo>
                  <a:cubicBezTo>
                    <a:pt x="3681" y="641"/>
                    <a:pt x="1807" y="2407"/>
                    <a:pt x="953" y="4684"/>
                  </a:cubicBezTo>
                  <a:cubicBezTo>
                    <a:pt x="1" y="7224"/>
                    <a:pt x="953" y="10081"/>
                    <a:pt x="3176" y="11986"/>
                  </a:cubicBezTo>
                  <a:cubicBezTo>
                    <a:pt x="4406" y="13216"/>
                    <a:pt x="6166" y="13917"/>
                    <a:pt x="8028" y="13917"/>
                  </a:cubicBezTo>
                  <a:cubicBezTo>
                    <a:pt x="9049" y="13917"/>
                    <a:pt x="10101" y="13706"/>
                    <a:pt x="11113" y="13256"/>
                  </a:cubicBezTo>
                  <a:cubicBezTo>
                    <a:pt x="13653" y="11986"/>
                    <a:pt x="15241" y="9129"/>
                    <a:pt x="15241" y="6271"/>
                  </a:cubicBezTo>
                  <a:cubicBezTo>
                    <a:pt x="15241" y="3414"/>
                    <a:pt x="13336" y="874"/>
                    <a:pt x="10478" y="239"/>
                  </a:cubicBezTo>
                  <a:cubicBezTo>
                    <a:pt x="9843" y="80"/>
                    <a:pt x="9129" y="0"/>
                    <a:pt x="8415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5" name="Google Shape;135;p48"/>
            <p:cNvSpPr/>
            <p:nvPr/>
          </p:nvSpPr>
          <p:spPr>
            <a:xfrm>
              <a:off x="1361275" y="1621225"/>
              <a:ext cx="381000" cy="355600"/>
            </a:xfrm>
            <a:custGeom>
              <a:avLst/>
              <a:gdLst/>
              <a:ahLst/>
              <a:cxnLst/>
              <a:rect l="l" t="t" r="r" b="b"/>
              <a:pathLst>
                <a:path w="15240" h="14224" extrusionOk="0">
                  <a:moveTo>
                    <a:pt x="7609" y="3034"/>
                  </a:moveTo>
                  <a:cubicBezTo>
                    <a:pt x="7995" y="3034"/>
                    <a:pt x="8373" y="3104"/>
                    <a:pt x="8730" y="3228"/>
                  </a:cubicBezTo>
                  <a:lnTo>
                    <a:pt x="8730" y="3228"/>
                  </a:lnTo>
                  <a:cubicBezTo>
                    <a:pt x="9191" y="3442"/>
                    <a:pt x="9607" y="3740"/>
                    <a:pt x="9941" y="4103"/>
                  </a:cubicBezTo>
                  <a:lnTo>
                    <a:pt x="9941" y="4103"/>
                  </a:lnTo>
                  <a:cubicBezTo>
                    <a:pt x="9273" y="3571"/>
                    <a:pt x="8470" y="3217"/>
                    <a:pt x="7620" y="3096"/>
                  </a:cubicBezTo>
                  <a:cubicBezTo>
                    <a:pt x="7541" y="3076"/>
                    <a:pt x="7462" y="3058"/>
                    <a:pt x="7384" y="3042"/>
                  </a:cubicBezTo>
                  <a:lnTo>
                    <a:pt x="7384" y="3042"/>
                  </a:lnTo>
                  <a:cubicBezTo>
                    <a:pt x="7459" y="3037"/>
                    <a:pt x="7534" y="3034"/>
                    <a:pt x="7609" y="3034"/>
                  </a:cubicBezTo>
                  <a:close/>
                  <a:moveTo>
                    <a:pt x="9759" y="7057"/>
                  </a:moveTo>
                  <a:cubicBezTo>
                    <a:pt x="9787" y="7112"/>
                    <a:pt x="9815" y="7168"/>
                    <a:pt x="9842" y="7224"/>
                  </a:cubicBezTo>
                  <a:cubicBezTo>
                    <a:pt x="9842" y="7296"/>
                    <a:pt x="9838" y="7368"/>
                    <a:pt x="9830" y="7441"/>
                  </a:cubicBezTo>
                  <a:lnTo>
                    <a:pt x="9830" y="7441"/>
                  </a:lnTo>
                  <a:cubicBezTo>
                    <a:pt x="9812" y="7310"/>
                    <a:pt x="9789" y="7182"/>
                    <a:pt x="9759" y="7057"/>
                  </a:cubicBezTo>
                  <a:close/>
                  <a:moveTo>
                    <a:pt x="6032" y="6130"/>
                  </a:moveTo>
                  <a:cubicBezTo>
                    <a:pt x="6456" y="6130"/>
                    <a:pt x="6879" y="6271"/>
                    <a:pt x="7302" y="6271"/>
                  </a:cubicBezTo>
                  <a:cubicBezTo>
                    <a:pt x="7302" y="6589"/>
                    <a:pt x="7620" y="6906"/>
                    <a:pt x="7620" y="7224"/>
                  </a:cubicBezTo>
                  <a:cubicBezTo>
                    <a:pt x="7849" y="7224"/>
                    <a:pt x="7913" y="7389"/>
                    <a:pt x="7811" y="7601"/>
                  </a:cubicBezTo>
                  <a:lnTo>
                    <a:pt x="7811" y="7601"/>
                  </a:lnTo>
                  <a:cubicBezTo>
                    <a:pt x="7396" y="7785"/>
                    <a:pt x="6950" y="7871"/>
                    <a:pt x="6482" y="7871"/>
                  </a:cubicBezTo>
                  <a:cubicBezTo>
                    <a:pt x="6073" y="7871"/>
                    <a:pt x="5648" y="7805"/>
                    <a:pt x="5214" y="7679"/>
                  </a:cubicBezTo>
                  <a:lnTo>
                    <a:pt x="5214" y="7679"/>
                  </a:lnTo>
                  <a:cubicBezTo>
                    <a:pt x="5102" y="7210"/>
                    <a:pt x="5163" y="6740"/>
                    <a:pt x="5397" y="6271"/>
                  </a:cubicBezTo>
                  <a:cubicBezTo>
                    <a:pt x="5609" y="6165"/>
                    <a:pt x="5821" y="6130"/>
                    <a:pt x="6032" y="6130"/>
                  </a:cubicBezTo>
                  <a:close/>
                  <a:moveTo>
                    <a:pt x="12880" y="4619"/>
                  </a:moveTo>
                  <a:lnTo>
                    <a:pt x="12880" y="4619"/>
                  </a:lnTo>
                  <a:cubicBezTo>
                    <a:pt x="13622" y="5735"/>
                    <a:pt x="13751" y="7187"/>
                    <a:pt x="13266" y="8546"/>
                  </a:cubicBezTo>
                  <a:lnTo>
                    <a:pt x="13266" y="8546"/>
                  </a:lnTo>
                  <a:cubicBezTo>
                    <a:pt x="13480" y="7476"/>
                    <a:pt x="13412" y="6370"/>
                    <a:pt x="13017" y="5319"/>
                  </a:cubicBezTo>
                  <a:cubicBezTo>
                    <a:pt x="13016" y="5315"/>
                    <a:pt x="13015" y="5312"/>
                    <a:pt x="13014" y="5308"/>
                  </a:cubicBezTo>
                  <a:lnTo>
                    <a:pt x="13014" y="5308"/>
                  </a:lnTo>
                  <a:cubicBezTo>
                    <a:pt x="12983" y="5076"/>
                    <a:pt x="12938" y="4846"/>
                    <a:pt x="12880" y="4619"/>
                  </a:cubicBezTo>
                  <a:close/>
                  <a:moveTo>
                    <a:pt x="8890" y="9129"/>
                  </a:moveTo>
                  <a:cubicBezTo>
                    <a:pt x="8414" y="9486"/>
                    <a:pt x="7893" y="9664"/>
                    <a:pt x="7394" y="9664"/>
                  </a:cubicBezTo>
                  <a:cubicBezTo>
                    <a:pt x="7269" y="9664"/>
                    <a:pt x="7145" y="9653"/>
                    <a:pt x="7024" y="9630"/>
                  </a:cubicBezTo>
                  <a:lnTo>
                    <a:pt x="7024" y="9630"/>
                  </a:lnTo>
                  <a:cubicBezTo>
                    <a:pt x="7656" y="9553"/>
                    <a:pt x="8285" y="9388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001" y="239"/>
                    <a:pt x="5748" y="430"/>
                    <a:pt x="5643" y="709"/>
                  </a:cubicBezTo>
                  <a:lnTo>
                    <a:pt x="5643" y="709"/>
                  </a:lnTo>
                  <a:cubicBezTo>
                    <a:pt x="4830" y="898"/>
                    <a:pt x="4081" y="1258"/>
                    <a:pt x="3445" y="1765"/>
                  </a:cubicBezTo>
                  <a:lnTo>
                    <a:pt x="3445" y="1765"/>
                  </a:lnTo>
                  <a:cubicBezTo>
                    <a:pt x="2240" y="2562"/>
                    <a:pt x="1324" y="3831"/>
                    <a:pt x="953" y="5319"/>
                  </a:cubicBezTo>
                  <a:cubicBezTo>
                    <a:pt x="0" y="8176"/>
                    <a:pt x="953" y="11034"/>
                    <a:pt x="3175" y="12939"/>
                  </a:cubicBezTo>
                  <a:cubicBezTo>
                    <a:pt x="4606" y="13833"/>
                    <a:pt x="6138" y="14224"/>
                    <a:pt x="7658" y="14224"/>
                  </a:cubicBezTo>
                  <a:cubicBezTo>
                    <a:pt x="8835" y="14224"/>
                    <a:pt x="10004" y="13989"/>
                    <a:pt x="11112" y="13574"/>
                  </a:cubicBezTo>
                  <a:cubicBezTo>
                    <a:pt x="13970" y="11986"/>
                    <a:pt x="15240" y="9446"/>
                    <a:pt x="15240" y="6271"/>
                  </a:cubicBezTo>
                  <a:cubicBezTo>
                    <a:pt x="15240" y="3414"/>
                    <a:pt x="13017" y="874"/>
                    <a:pt x="10477" y="239"/>
                  </a:cubicBezTo>
                  <a:cubicBezTo>
                    <a:pt x="9842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6" name="Google Shape;136;p48"/>
            <p:cNvSpPr/>
            <p:nvPr/>
          </p:nvSpPr>
          <p:spPr>
            <a:xfrm>
              <a:off x="3445450" y="1089400"/>
              <a:ext cx="376450" cy="361000"/>
            </a:xfrm>
            <a:custGeom>
              <a:avLst/>
              <a:gdLst/>
              <a:ahLst/>
              <a:cxnLst/>
              <a:rect l="l" t="t" r="r" b="b"/>
              <a:pathLst>
                <a:path w="15058" h="14440" extrusionOk="0">
                  <a:moveTo>
                    <a:pt x="7178" y="3045"/>
                  </a:moveTo>
                  <a:cubicBezTo>
                    <a:pt x="7900" y="3157"/>
                    <a:pt x="8621" y="3472"/>
                    <a:pt x="9343" y="4049"/>
                  </a:cubicBezTo>
                  <a:cubicBezTo>
                    <a:pt x="10219" y="4827"/>
                    <a:pt x="10707" y="5815"/>
                    <a:pt x="10853" y="6837"/>
                  </a:cubicBezTo>
                  <a:lnTo>
                    <a:pt x="10853" y="6837"/>
                  </a:lnTo>
                  <a:cubicBezTo>
                    <a:pt x="10851" y="6865"/>
                    <a:pt x="10848" y="6893"/>
                    <a:pt x="10846" y="6920"/>
                  </a:cubicBezTo>
                  <a:lnTo>
                    <a:pt x="10846" y="6920"/>
                  </a:lnTo>
                  <a:cubicBezTo>
                    <a:pt x="10167" y="4726"/>
                    <a:pt x="8279" y="3309"/>
                    <a:pt x="6305" y="3118"/>
                  </a:cubicBezTo>
                  <a:lnTo>
                    <a:pt x="6305" y="3118"/>
                  </a:lnTo>
                  <a:cubicBezTo>
                    <a:pt x="6468" y="3104"/>
                    <a:pt x="6634" y="3097"/>
                    <a:pt x="6803" y="3097"/>
                  </a:cubicBezTo>
                  <a:cubicBezTo>
                    <a:pt x="6928" y="3071"/>
                    <a:pt x="7053" y="3054"/>
                    <a:pt x="7178" y="3045"/>
                  </a:cubicBezTo>
                  <a:close/>
                  <a:moveTo>
                    <a:pt x="12892" y="5674"/>
                  </a:moveTo>
                  <a:cubicBezTo>
                    <a:pt x="13085" y="6396"/>
                    <a:pt x="13105" y="7151"/>
                    <a:pt x="12951" y="7890"/>
                  </a:cubicBezTo>
                  <a:lnTo>
                    <a:pt x="12951" y="7890"/>
                  </a:lnTo>
                  <a:cubicBezTo>
                    <a:pt x="12972" y="7534"/>
                    <a:pt x="12964" y="7177"/>
                    <a:pt x="12927" y="6820"/>
                  </a:cubicBezTo>
                  <a:lnTo>
                    <a:pt x="12927" y="6820"/>
                  </a:lnTo>
                  <a:cubicBezTo>
                    <a:pt x="12957" y="6441"/>
                    <a:pt x="12947" y="6057"/>
                    <a:pt x="12892" y="5674"/>
                  </a:cubicBezTo>
                  <a:close/>
                  <a:moveTo>
                    <a:pt x="5572" y="6780"/>
                  </a:moveTo>
                  <a:cubicBezTo>
                    <a:pt x="5752" y="6780"/>
                    <a:pt x="5951" y="6820"/>
                    <a:pt x="6168" y="6907"/>
                  </a:cubicBezTo>
                  <a:cubicBezTo>
                    <a:pt x="6737" y="6907"/>
                    <a:pt x="7051" y="7417"/>
                    <a:pt x="7110" y="7981"/>
                  </a:cubicBezTo>
                  <a:lnTo>
                    <a:pt x="7110" y="7981"/>
                  </a:lnTo>
                  <a:cubicBezTo>
                    <a:pt x="6506" y="8189"/>
                    <a:pt x="5906" y="8302"/>
                    <a:pt x="5326" y="8302"/>
                  </a:cubicBezTo>
                  <a:cubicBezTo>
                    <a:pt x="5028" y="8302"/>
                    <a:pt x="4736" y="8272"/>
                    <a:pt x="4452" y="8210"/>
                  </a:cubicBezTo>
                  <a:lnTo>
                    <a:pt x="4452" y="8210"/>
                  </a:lnTo>
                  <a:cubicBezTo>
                    <a:pt x="4423" y="7444"/>
                    <a:pt x="4833" y="6780"/>
                    <a:pt x="5572" y="6780"/>
                  </a:cubicBezTo>
                  <a:close/>
                  <a:moveTo>
                    <a:pt x="8765" y="6615"/>
                  </a:moveTo>
                  <a:lnTo>
                    <a:pt x="8765" y="6615"/>
                  </a:lnTo>
                  <a:cubicBezTo>
                    <a:pt x="9328" y="7226"/>
                    <a:pt x="9531" y="8003"/>
                    <a:pt x="9025" y="8812"/>
                  </a:cubicBezTo>
                  <a:cubicBezTo>
                    <a:pt x="8437" y="9596"/>
                    <a:pt x="7484" y="10139"/>
                    <a:pt x="6543" y="10139"/>
                  </a:cubicBezTo>
                  <a:cubicBezTo>
                    <a:pt x="6364" y="10139"/>
                    <a:pt x="6186" y="10119"/>
                    <a:pt x="6012" y="10078"/>
                  </a:cubicBezTo>
                  <a:lnTo>
                    <a:pt x="6012" y="10078"/>
                  </a:lnTo>
                  <a:cubicBezTo>
                    <a:pt x="6876" y="10045"/>
                    <a:pt x="7474" y="9746"/>
                    <a:pt x="8073" y="9447"/>
                  </a:cubicBezTo>
                  <a:cubicBezTo>
                    <a:pt x="8708" y="9129"/>
                    <a:pt x="9025" y="8494"/>
                    <a:pt x="9025" y="7542"/>
                  </a:cubicBezTo>
                  <a:cubicBezTo>
                    <a:pt x="8988" y="7205"/>
                    <a:pt x="8898" y="6896"/>
                    <a:pt x="8765" y="6615"/>
                  </a:cubicBezTo>
                  <a:close/>
                  <a:moveTo>
                    <a:pt x="7755" y="1"/>
                  </a:moveTo>
                  <a:cubicBezTo>
                    <a:pt x="7120" y="1"/>
                    <a:pt x="6485" y="80"/>
                    <a:pt x="5850" y="239"/>
                  </a:cubicBezTo>
                  <a:cubicBezTo>
                    <a:pt x="5403" y="462"/>
                    <a:pt x="5114" y="686"/>
                    <a:pt x="5092" y="1020"/>
                  </a:cubicBezTo>
                  <a:lnTo>
                    <a:pt x="5092" y="1020"/>
                  </a:lnTo>
                  <a:cubicBezTo>
                    <a:pt x="4633" y="1141"/>
                    <a:pt x="4201" y="1316"/>
                    <a:pt x="3803" y="1539"/>
                  </a:cubicBezTo>
                  <a:lnTo>
                    <a:pt x="3803" y="1539"/>
                  </a:lnTo>
                  <a:cubicBezTo>
                    <a:pt x="2328" y="2244"/>
                    <a:pt x="1089" y="3516"/>
                    <a:pt x="453" y="5319"/>
                  </a:cubicBezTo>
                  <a:cubicBezTo>
                    <a:pt x="0" y="7356"/>
                    <a:pt x="354" y="9393"/>
                    <a:pt x="1400" y="11085"/>
                  </a:cubicBezTo>
                  <a:lnTo>
                    <a:pt x="1400" y="11085"/>
                  </a:lnTo>
                  <a:cubicBezTo>
                    <a:pt x="1842" y="12024"/>
                    <a:pt x="2487" y="12888"/>
                    <a:pt x="3310" y="13574"/>
                  </a:cubicBezTo>
                  <a:cubicBezTo>
                    <a:pt x="4242" y="14156"/>
                    <a:pt x="5301" y="14439"/>
                    <a:pt x="6364" y="14439"/>
                  </a:cubicBezTo>
                  <a:cubicBezTo>
                    <a:pt x="6695" y="14439"/>
                    <a:pt x="7026" y="14412"/>
                    <a:pt x="7354" y="14358"/>
                  </a:cubicBezTo>
                  <a:lnTo>
                    <a:pt x="7354" y="14358"/>
                  </a:lnTo>
                  <a:cubicBezTo>
                    <a:pt x="7369" y="14358"/>
                    <a:pt x="7383" y="14358"/>
                    <a:pt x="7398" y="14358"/>
                  </a:cubicBezTo>
                  <a:cubicBezTo>
                    <a:pt x="8545" y="14358"/>
                    <a:pt x="9737" y="14104"/>
                    <a:pt x="10930" y="13574"/>
                  </a:cubicBezTo>
                  <a:cubicBezTo>
                    <a:pt x="13470" y="11987"/>
                    <a:pt x="15058" y="9447"/>
                    <a:pt x="14740" y="6272"/>
                  </a:cubicBezTo>
                  <a:cubicBezTo>
                    <a:pt x="14423" y="3414"/>
                    <a:pt x="12518" y="874"/>
                    <a:pt x="9660" y="239"/>
                  </a:cubicBezTo>
                  <a:cubicBezTo>
                    <a:pt x="9025" y="80"/>
                    <a:pt x="8390" y="1"/>
                    <a:pt x="77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7" name="Google Shape;137;p48"/>
            <p:cNvSpPr/>
            <p:nvPr/>
          </p:nvSpPr>
          <p:spPr>
            <a:xfrm>
              <a:off x="4893450" y="958000"/>
              <a:ext cx="381025" cy="354875"/>
            </a:xfrm>
            <a:custGeom>
              <a:avLst/>
              <a:gdLst/>
              <a:ahLst/>
              <a:cxnLst/>
              <a:rect l="l" t="t" r="r" b="b"/>
              <a:pathLst>
                <a:path w="15241" h="14195" extrusionOk="0">
                  <a:moveTo>
                    <a:pt x="6310" y="5892"/>
                  </a:moveTo>
                  <a:cubicBezTo>
                    <a:pt x="6588" y="5892"/>
                    <a:pt x="6826" y="5971"/>
                    <a:pt x="6985" y="6130"/>
                  </a:cubicBezTo>
                  <a:cubicBezTo>
                    <a:pt x="7303" y="6448"/>
                    <a:pt x="7620" y="6765"/>
                    <a:pt x="7620" y="7083"/>
                  </a:cubicBezTo>
                  <a:cubicBezTo>
                    <a:pt x="7620" y="7083"/>
                    <a:pt x="7620" y="7166"/>
                    <a:pt x="7620" y="7291"/>
                  </a:cubicBezTo>
                  <a:lnTo>
                    <a:pt x="7620" y="7291"/>
                  </a:lnTo>
                  <a:cubicBezTo>
                    <a:pt x="7176" y="7544"/>
                    <a:pt x="6702" y="7658"/>
                    <a:pt x="6221" y="7658"/>
                  </a:cubicBezTo>
                  <a:cubicBezTo>
                    <a:pt x="5844" y="7658"/>
                    <a:pt x="5462" y="7587"/>
                    <a:pt x="5089" y="7458"/>
                  </a:cubicBezTo>
                  <a:lnTo>
                    <a:pt x="5089" y="7458"/>
                  </a:lnTo>
                  <a:cubicBezTo>
                    <a:pt x="5109" y="7015"/>
                    <a:pt x="5176" y="6573"/>
                    <a:pt x="5398" y="6130"/>
                  </a:cubicBezTo>
                  <a:cubicBezTo>
                    <a:pt x="5715" y="5971"/>
                    <a:pt x="6033" y="5892"/>
                    <a:pt x="6310" y="5892"/>
                  </a:cubicBezTo>
                  <a:close/>
                  <a:moveTo>
                    <a:pt x="9508" y="6745"/>
                  </a:moveTo>
                  <a:cubicBezTo>
                    <a:pt x="9620" y="6955"/>
                    <a:pt x="9731" y="7177"/>
                    <a:pt x="9843" y="7400"/>
                  </a:cubicBezTo>
                  <a:cubicBezTo>
                    <a:pt x="9843" y="8035"/>
                    <a:pt x="9525" y="8670"/>
                    <a:pt x="8890" y="8988"/>
                  </a:cubicBezTo>
                  <a:cubicBezTo>
                    <a:pt x="9525" y="8670"/>
                    <a:pt x="9843" y="7718"/>
                    <a:pt x="9525" y="7083"/>
                  </a:cubicBezTo>
                  <a:cubicBezTo>
                    <a:pt x="9525" y="6968"/>
                    <a:pt x="9519" y="6855"/>
                    <a:pt x="9508" y="6745"/>
                  </a:cubicBezTo>
                  <a:close/>
                  <a:moveTo>
                    <a:pt x="6406" y="2579"/>
                  </a:moveTo>
                  <a:cubicBezTo>
                    <a:pt x="6595" y="2586"/>
                    <a:pt x="6789" y="2605"/>
                    <a:pt x="6985" y="2638"/>
                  </a:cubicBezTo>
                  <a:cubicBezTo>
                    <a:pt x="8573" y="2638"/>
                    <a:pt x="10160" y="3590"/>
                    <a:pt x="10795" y="4860"/>
                  </a:cubicBezTo>
                  <a:cubicBezTo>
                    <a:pt x="11385" y="6336"/>
                    <a:pt x="10878" y="8086"/>
                    <a:pt x="9783" y="9345"/>
                  </a:cubicBezTo>
                  <a:lnTo>
                    <a:pt x="9783" y="9345"/>
                  </a:lnTo>
                  <a:cubicBezTo>
                    <a:pt x="10887" y="6878"/>
                    <a:pt x="10528" y="3266"/>
                    <a:pt x="7533" y="3266"/>
                  </a:cubicBezTo>
                  <a:cubicBezTo>
                    <a:pt x="7458" y="3266"/>
                    <a:pt x="7381" y="3268"/>
                    <a:pt x="7303" y="3273"/>
                  </a:cubicBezTo>
                  <a:cubicBezTo>
                    <a:pt x="7078" y="3240"/>
                    <a:pt x="6850" y="3225"/>
                    <a:pt x="6622" y="3225"/>
                  </a:cubicBezTo>
                  <a:cubicBezTo>
                    <a:pt x="5766" y="3225"/>
                    <a:pt x="4898" y="3447"/>
                    <a:pt x="4136" y="3873"/>
                  </a:cubicBezTo>
                  <a:lnTo>
                    <a:pt x="4136" y="3873"/>
                  </a:lnTo>
                  <a:cubicBezTo>
                    <a:pt x="4391" y="3540"/>
                    <a:pt x="4708" y="3234"/>
                    <a:pt x="5080" y="2955"/>
                  </a:cubicBezTo>
                  <a:cubicBezTo>
                    <a:pt x="5522" y="2778"/>
                    <a:pt x="5964" y="2651"/>
                    <a:pt x="6406" y="2579"/>
                  </a:cubicBezTo>
                  <a:close/>
                  <a:moveTo>
                    <a:pt x="8890" y="8988"/>
                  </a:moveTo>
                  <a:lnTo>
                    <a:pt x="8890" y="8988"/>
                  </a:lnTo>
                  <a:cubicBezTo>
                    <a:pt x="8424" y="9454"/>
                    <a:pt x="7872" y="9663"/>
                    <a:pt x="7329" y="9663"/>
                  </a:cubicBezTo>
                  <a:cubicBezTo>
                    <a:pt x="7180" y="9663"/>
                    <a:pt x="7032" y="9647"/>
                    <a:pt x="6886" y="9617"/>
                  </a:cubicBezTo>
                  <a:lnTo>
                    <a:pt x="6886" y="9617"/>
                  </a:lnTo>
                  <a:cubicBezTo>
                    <a:pt x="7720" y="9573"/>
                    <a:pt x="8305" y="9280"/>
                    <a:pt x="8890" y="8988"/>
                  </a:cubicBezTo>
                  <a:close/>
                  <a:moveTo>
                    <a:pt x="8387" y="0"/>
                  </a:moveTo>
                  <a:cubicBezTo>
                    <a:pt x="7618" y="0"/>
                    <a:pt x="6825" y="132"/>
                    <a:pt x="6033" y="415"/>
                  </a:cubicBezTo>
                  <a:cubicBezTo>
                    <a:pt x="5880" y="415"/>
                    <a:pt x="5727" y="562"/>
                    <a:pt x="5609" y="786"/>
                  </a:cubicBezTo>
                  <a:lnTo>
                    <a:pt x="5609" y="786"/>
                  </a:lnTo>
                  <a:cubicBezTo>
                    <a:pt x="3333" y="1113"/>
                    <a:pt x="1208" y="2916"/>
                    <a:pt x="635" y="5495"/>
                  </a:cubicBezTo>
                  <a:cubicBezTo>
                    <a:pt x="0" y="8035"/>
                    <a:pt x="635" y="10575"/>
                    <a:pt x="2540" y="12480"/>
                  </a:cubicBezTo>
                  <a:cubicBezTo>
                    <a:pt x="3874" y="13623"/>
                    <a:pt x="5550" y="14195"/>
                    <a:pt x="7226" y="14195"/>
                  </a:cubicBezTo>
                  <a:cubicBezTo>
                    <a:pt x="8344" y="14195"/>
                    <a:pt x="9462" y="13941"/>
                    <a:pt x="10478" y="13433"/>
                  </a:cubicBezTo>
                  <a:cubicBezTo>
                    <a:pt x="13335" y="12163"/>
                    <a:pt x="14923" y="9305"/>
                    <a:pt x="15240" y="6448"/>
                  </a:cubicBezTo>
                  <a:cubicBezTo>
                    <a:pt x="14979" y="2795"/>
                    <a:pt x="11932" y="0"/>
                    <a:pt x="8387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38" name="Google Shape;138;p48"/>
            <p:cNvSpPr/>
            <p:nvPr/>
          </p:nvSpPr>
          <p:spPr>
            <a:xfrm>
              <a:off x="4123500" y="1328275"/>
              <a:ext cx="381025" cy="353575"/>
            </a:xfrm>
            <a:custGeom>
              <a:avLst/>
              <a:gdLst/>
              <a:ahLst/>
              <a:cxnLst/>
              <a:rect l="l" t="t" r="r" b="b"/>
              <a:pathLst>
                <a:path w="15241" h="14143" extrusionOk="0">
                  <a:moveTo>
                    <a:pt x="5743" y="6110"/>
                  </a:moveTo>
                  <a:cubicBezTo>
                    <a:pt x="6060" y="6110"/>
                    <a:pt x="6444" y="6334"/>
                    <a:pt x="6668" y="6559"/>
                  </a:cubicBezTo>
                  <a:cubicBezTo>
                    <a:pt x="6986" y="6559"/>
                    <a:pt x="7303" y="6877"/>
                    <a:pt x="7303" y="7194"/>
                  </a:cubicBezTo>
                  <a:cubicBezTo>
                    <a:pt x="7303" y="7439"/>
                    <a:pt x="7303" y="7495"/>
                    <a:pt x="7303" y="7654"/>
                  </a:cubicBezTo>
                  <a:lnTo>
                    <a:pt x="7303" y="7654"/>
                  </a:lnTo>
                  <a:cubicBezTo>
                    <a:pt x="6819" y="7849"/>
                    <a:pt x="6298" y="7954"/>
                    <a:pt x="5773" y="7954"/>
                  </a:cubicBezTo>
                  <a:cubicBezTo>
                    <a:pt x="5436" y="7954"/>
                    <a:pt x="5096" y="7911"/>
                    <a:pt x="4763" y="7819"/>
                  </a:cubicBezTo>
                  <a:lnTo>
                    <a:pt x="4763" y="7819"/>
                  </a:lnTo>
                  <a:cubicBezTo>
                    <a:pt x="4763" y="7187"/>
                    <a:pt x="4766" y="6557"/>
                    <a:pt x="5398" y="6242"/>
                  </a:cubicBezTo>
                  <a:cubicBezTo>
                    <a:pt x="5491" y="6149"/>
                    <a:pt x="5611" y="6110"/>
                    <a:pt x="5743" y="6110"/>
                  </a:cubicBezTo>
                  <a:close/>
                  <a:moveTo>
                    <a:pt x="6775" y="2811"/>
                  </a:moveTo>
                  <a:cubicBezTo>
                    <a:pt x="6902" y="2811"/>
                    <a:pt x="7029" y="2817"/>
                    <a:pt x="7155" y="2828"/>
                  </a:cubicBezTo>
                  <a:lnTo>
                    <a:pt x="7155" y="2828"/>
                  </a:lnTo>
                  <a:cubicBezTo>
                    <a:pt x="8458" y="3081"/>
                    <a:pt x="9687" y="3917"/>
                    <a:pt x="10478" y="4972"/>
                  </a:cubicBezTo>
                  <a:cubicBezTo>
                    <a:pt x="10790" y="6531"/>
                    <a:pt x="10489" y="8397"/>
                    <a:pt x="9274" y="9366"/>
                  </a:cubicBezTo>
                  <a:lnTo>
                    <a:pt x="9274" y="9366"/>
                  </a:lnTo>
                  <a:cubicBezTo>
                    <a:pt x="10470" y="7078"/>
                    <a:pt x="10327" y="3745"/>
                    <a:pt x="7621" y="3384"/>
                  </a:cubicBezTo>
                  <a:cubicBezTo>
                    <a:pt x="7178" y="3273"/>
                    <a:pt x="6735" y="3221"/>
                    <a:pt x="6301" y="3221"/>
                  </a:cubicBezTo>
                  <a:cubicBezTo>
                    <a:pt x="5777" y="3221"/>
                    <a:pt x="5266" y="3297"/>
                    <a:pt x="4781" y="3442"/>
                  </a:cubicBezTo>
                  <a:lnTo>
                    <a:pt x="4781" y="3442"/>
                  </a:lnTo>
                  <a:cubicBezTo>
                    <a:pt x="4976" y="3301"/>
                    <a:pt x="5182" y="3174"/>
                    <a:pt x="5398" y="3067"/>
                  </a:cubicBezTo>
                  <a:cubicBezTo>
                    <a:pt x="5842" y="2889"/>
                    <a:pt x="6310" y="2811"/>
                    <a:pt x="6775" y="2811"/>
                  </a:cubicBezTo>
                  <a:close/>
                  <a:moveTo>
                    <a:pt x="8723" y="9073"/>
                  </a:moveTo>
                  <a:cubicBezTo>
                    <a:pt x="8592" y="9209"/>
                    <a:pt x="8437" y="9326"/>
                    <a:pt x="8256" y="9417"/>
                  </a:cubicBezTo>
                  <a:cubicBezTo>
                    <a:pt x="8415" y="9337"/>
                    <a:pt x="8574" y="9218"/>
                    <a:pt x="8723" y="9073"/>
                  </a:cubicBezTo>
                  <a:close/>
                  <a:moveTo>
                    <a:pt x="8583" y="0"/>
                  </a:moveTo>
                  <a:cubicBezTo>
                    <a:pt x="7839" y="0"/>
                    <a:pt x="7095" y="155"/>
                    <a:pt x="6351" y="527"/>
                  </a:cubicBezTo>
                  <a:cubicBezTo>
                    <a:pt x="6013" y="527"/>
                    <a:pt x="5764" y="707"/>
                    <a:pt x="5654" y="971"/>
                  </a:cubicBezTo>
                  <a:lnTo>
                    <a:pt x="5654" y="971"/>
                  </a:lnTo>
                  <a:cubicBezTo>
                    <a:pt x="3340" y="1328"/>
                    <a:pt x="1238" y="2896"/>
                    <a:pt x="636" y="5607"/>
                  </a:cubicBezTo>
                  <a:cubicBezTo>
                    <a:pt x="1" y="8464"/>
                    <a:pt x="1271" y="11322"/>
                    <a:pt x="3176" y="12909"/>
                  </a:cubicBezTo>
                  <a:cubicBezTo>
                    <a:pt x="3325" y="13002"/>
                    <a:pt x="3477" y="13090"/>
                    <a:pt x="3630" y="13173"/>
                  </a:cubicBezTo>
                  <a:lnTo>
                    <a:pt x="3630" y="13173"/>
                  </a:lnTo>
                  <a:cubicBezTo>
                    <a:pt x="4665" y="13836"/>
                    <a:pt x="5802" y="14142"/>
                    <a:pt x="6901" y="14142"/>
                  </a:cubicBezTo>
                  <a:cubicBezTo>
                    <a:pt x="6988" y="14142"/>
                    <a:pt x="7076" y="14140"/>
                    <a:pt x="7163" y="14136"/>
                  </a:cubicBezTo>
                  <a:lnTo>
                    <a:pt x="7163" y="14136"/>
                  </a:lnTo>
                  <a:cubicBezTo>
                    <a:pt x="7274" y="14140"/>
                    <a:pt x="7385" y="14143"/>
                    <a:pt x="7495" y="14143"/>
                  </a:cubicBezTo>
                  <a:cubicBezTo>
                    <a:pt x="8802" y="14143"/>
                    <a:pt x="10064" y="13826"/>
                    <a:pt x="11113" y="13227"/>
                  </a:cubicBezTo>
                  <a:cubicBezTo>
                    <a:pt x="13653" y="11957"/>
                    <a:pt x="15241" y="9099"/>
                    <a:pt x="15241" y="6242"/>
                  </a:cubicBezTo>
                  <a:cubicBezTo>
                    <a:pt x="14923" y="3384"/>
                    <a:pt x="13018" y="844"/>
                    <a:pt x="10161" y="209"/>
                  </a:cubicBezTo>
                  <a:cubicBezTo>
                    <a:pt x="9635" y="77"/>
                    <a:pt x="9109" y="0"/>
                    <a:pt x="8583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39" name="Google Shape;139;p48"/>
          <p:cNvGrpSpPr/>
          <p:nvPr/>
        </p:nvGrpSpPr>
        <p:grpSpPr>
          <a:xfrm rot="5071757">
            <a:off x="204200" y="1827552"/>
            <a:ext cx="130867" cy="112994"/>
            <a:chOff x="71450" y="1628800"/>
            <a:chExt cx="195250" cy="238125"/>
          </a:xfrm>
        </p:grpSpPr>
        <p:sp>
          <p:nvSpPr>
            <p:cNvPr id="140" name="Google Shape;140;p48"/>
            <p:cNvSpPr/>
            <p:nvPr/>
          </p:nvSpPr>
          <p:spPr>
            <a:xfrm>
              <a:off x="147625" y="1628800"/>
              <a:ext cx="42875" cy="238125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41" name="Google Shape;141;p48"/>
            <p:cNvSpPr/>
            <p:nvPr/>
          </p:nvSpPr>
          <p:spPr>
            <a:xfrm>
              <a:off x="71450" y="1685925"/>
              <a:ext cx="195250" cy="24400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42" name="Google Shape;142;p48"/>
          <p:cNvGrpSpPr/>
          <p:nvPr/>
        </p:nvGrpSpPr>
        <p:grpSpPr>
          <a:xfrm rot="5391006">
            <a:off x="-725584" y="-320966"/>
            <a:ext cx="1787912" cy="1773803"/>
            <a:chOff x="1174625" y="279475"/>
            <a:chExt cx="5197400" cy="5180500"/>
          </a:xfrm>
        </p:grpSpPr>
        <p:sp>
          <p:nvSpPr>
            <p:cNvPr id="143" name="Google Shape;143;p48"/>
            <p:cNvSpPr/>
            <p:nvPr/>
          </p:nvSpPr>
          <p:spPr>
            <a:xfrm>
              <a:off x="1174625" y="279475"/>
              <a:ext cx="5188000" cy="5180500"/>
            </a:xfrm>
            <a:custGeom>
              <a:avLst/>
              <a:gdLst/>
              <a:ahLst/>
              <a:cxnLst/>
              <a:rect l="l" t="t" r="r" b="b"/>
              <a:pathLst>
                <a:path w="207520" h="207220" fill="none" extrusionOk="0">
                  <a:moveTo>
                    <a:pt x="114704" y="3085"/>
                  </a:moveTo>
                  <a:cubicBezTo>
                    <a:pt x="114704" y="3085"/>
                    <a:pt x="102444" y="21588"/>
                    <a:pt x="98758" y="36706"/>
                  </a:cubicBezTo>
                  <a:cubicBezTo>
                    <a:pt x="96050" y="47988"/>
                    <a:pt x="93342" y="70402"/>
                    <a:pt x="102519" y="71230"/>
                  </a:cubicBezTo>
                  <a:cubicBezTo>
                    <a:pt x="111770" y="72057"/>
                    <a:pt x="115531" y="47612"/>
                    <a:pt x="115080" y="36405"/>
                  </a:cubicBezTo>
                  <a:cubicBezTo>
                    <a:pt x="114854" y="29560"/>
                    <a:pt x="112823" y="14893"/>
                    <a:pt x="116358" y="8876"/>
                  </a:cubicBezTo>
                  <a:cubicBezTo>
                    <a:pt x="119969" y="2859"/>
                    <a:pt x="127791" y="1"/>
                    <a:pt x="134636" y="302"/>
                  </a:cubicBezTo>
                  <a:cubicBezTo>
                    <a:pt x="141405" y="602"/>
                    <a:pt x="154342" y="2633"/>
                    <a:pt x="154342" y="2633"/>
                  </a:cubicBezTo>
                  <a:cubicBezTo>
                    <a:pt x="154342" y="2633"/>
                    <a:pt x="146520" y="13088"/>
                    <a:pt x="145015" y="20911"/>
                  </a:cubicBezTo>
                  <a:cubicBezTo>
                    <a:pt x="143812" y="27304"/>
                    <a:pt x="142383" y="40767"/>
                    <a:pt x="147798" y="40843"/>
                  </a:cubicBezTo>
                  <a:cubicBezTo>
                    <a:pt x="153289" y="40843"/>
                    <a:pt x="154267" y="27530"/>
                    <a:pt x="153966" y="18880"/>
                  </a:cubicBezTo>
                  <a:cubicBezTo>
                    <a:pt x="153665" y="10230"/>
                    <a:pt x="157501" y="3611"/>
                    <a:pt x="160359" y="3310"/>
                  </a:cubicBezTo>
                  <a:cubicBezTo>
                    <a:pt x="163217" y="3009"/>
                    <a:pt x="185556" y="11358"/>
                    <a:pt x="194131" y="13314"/>
                  </a:cubicBezTo>
                  <a:cubicBezTo>
                    <a:pt x="198493" y="14367"/>
                    <a:pt x="203157" y="14141"/>
                    <a:pt x="207444" y="12637"/>
                  </a:cubicBezTo>
                  <a:cubicBezTo>
                    <a:pt x="207444" y="12637"/>
                    <a:pt x="199095" y="31215"/>
                    <a:pt x="200073" y="34525"/>
                  </a:cubicBezTo>
                  <a:cubicBezTo>
                    <a:pt x="201051" y="37909"/>
                    <a:pt x="192175" y="32118"/>
                    <a:pt x="183601" y="34600"/>
                  </a:cubicBezTo>
                  <a:cubicBezTo>
                    <a:pt x="174951" y="37082"/>
                    <a:pt x="170513" y="39414"/>
                    <a:pt x="170137" y="41745"/>
                  </a:cubicBezTo>
                  <a:cubicBezTo>
                    <a:pt x="169836" y="44002"/>
                    <a:pt x="177207" y="46709"/>
                    <a:pt x="182473" y="46108"/>
                  </a:cubicBezTo>
                  <a:cubicBezTo>
                    <a:pt x="187738" y="45506"/>
                    <a:pt x="198343" y="43099"/>
                    <a:pt x="201878" y="40993"/>
                  </a:cubicBezTo>
                  <a:cubicBezTo>
                    <a:pt x="201878" y="40993"/>
                    <a:pt x="207519" y="63257"/>
                    <a:pt x="201953" y="79278"/>
                  </a:cubicBezTo>
                  <a:cubicBezTo>
                    <a:pt x="196387" y="95299"/>
                    <a:pt x="201953" y="92892"/>
                    <a:pt x="196989" y="107483"/>
                  </a:cubicBezTo>
                  <a:cubicBezTo>
                    <a:pt x="192100" y="122150"/>
                    <a:pt x="187888" y="131778"/>
                    <a:pt x="184127" y="134486"/>
                  </a:cubicBezTo>
                  <a:cubicBezTo>
                    <a:pt x="180367" y="137194"/>
                    <a:pt x="162691" y="136366"/>
                    <a:pt x="152236" y="132831"/>
                  </a:cubicBezTo>
                  <a:cubicBezTo>
                    <a:pt x="141781" y="129296"/>
                    <a:pt x="128468" y="121474"/>
                    <a:pt x="123278" y="123880"/>
                  </a:cubicBezTo>
                  <a:cubicBezTo>
                    <a:pt x="118690" y="125986"/>
                    <a:pt x="119593" y="128694"/>
                    <a:pt x="123052" y="132756"/>
                  </a:cubicBezTo>
                  <a:cubicBezTo>
                    <a:pt x="126663" y="136968"/>
                    <a:pt x="135613" y="144640"/>
                    <a:pt x="151634" y="145768"/>
                  </a:cubicBezTo>
                  <a:cubicBezTo>
                    <a:pt x="160811" y="146520"/>
                    <a:pt x="170062" y="145919"/>
                    <a:pt x="179088" y="144113"/>
                  </a:cubicBezTo>
                  <a:cubicBezTo>
                    <a:pt x="177358" y="149153"/>
                    <a:pt x="175026" y="154042"/>
                    <a:pt x="172168" y="158555"/>
                  </a:cubicBezTo>
                  <a:cubicBezTo>
                    <a:pt x="168708" y="164346"/>
                    <a:pt x="164421" y="169461"/>
                    <a:pt x="159381" y="173823"/>
                  </a:cubicBezTo>
                  <a:cubicBezTo>
                    <a:pt x="153816" y="178938"/>
                    <a:pt x="135990" y="180969"/>
                    <a:pt x="126437" y="175403"/>
                  </a:cubicBezTo>
                  <a:cubicBezTo>
                    <a:pt x="116885" y="169837"/>
                    <a:pt x="101691" y="158555"/>
                    <a:pt x="98758" y="155245"/>
                  </a:cubicBezTo>
                  <a:cubicBezTo>
                    <a:pt x="95825" y="151861"/>
                    <a:pt x="89130" y="146746"/>
                    <a:pt x="86799" y="148927"/>
                  </a:cubicBezTo>
                  <a:cubicBezTo>
                    <a:pt x="84467" y="151033"/>
                    <a:pt x="86423" y="154568"/>
                    <a:pt x="91989" y="160285"/>
                  </a:cubicBezTo>
                  <a:cubicBezTo>
                    <a:pt x="101767" y="170213"/>
                    <a:pt x="112372" y="178261"/>
                    <a:pt x="120570" y="180066"/>
                  </a:cubicBezTo>
                  <a:cubicBezTo>
                    <a:pt x="128694" y="181871"/>
                    <a:pt x="147347" y="185632"/>
                    <a:pt x="151183" y="185181"/>
                  </a:cubicBezTo>
                  <a:cubicBezTo>
                    <a:pt x="155019" y="184730"/>
                    <a:pt x="126738" y="203609"/>
                    <a:pt x="115004" y="205339"/>
                  </a:cubicBezTo>
                  <a:cubicBezTo>
                    <a:pt x="102368" y="207219"/>
                    <a:pt x="79503" y="205188"/>
                    <a:pt x="73260" y="203082"/>
                  </a:cubicBezTo>
                  <a:cubicBezTo>
                    <a:pt x="68446" y="201427"/>
                    <a:pt x="58066" y="192251"/>
                    <a:pt x="53102" y="187513"/>
                  </a:cubicBezTo>
                  <a:cubicBezTo>
                    <a:pt x="40917" y="175854"/>
                    <a:pt x="47085" y="162692"/>
                    <a:pt x="51222" y="151409"/>
                  </a:cubicBezTo>
                  <a:cubicBezTo>
                    <a:pt x="51974" y="139600"/>
                    <a:pt x="28056" y="155546"/>
                    <a:pt x="23167" y="151936"/>
                  </a:cubicBezTo>
                  <a:cubicBezTo>
                    <a:pt x="13539" y="144941"/>
                    <a:pt x="5416" y="127115"/>
                    <a:pt x="2934" y="110492"/>
                  </a:cubicBezTo>
                  <a:cubicBezTo>
                    <a:pt x="0" y="90410"/>
                    <a:pt x="10305" y="62279"/>
                    <a:pt x="27755" y="47010"/>
                  </a:cubicBezTo>
                  <a:lnTo>
                    <a:pt x="34900" y="41971"/>
                  </a:lnTo>
                  <a:cubicBezTo>
                    <a:pt x="34900" y="41971"/>
                    <a:pt x="31591" y="61978"/>
                    <a:pt x="35276" y="74539"/>
                  </a:cubicBezTo>
                  <a:cubicBezTo>
                    <a:pt x="39488" y="88529"/>
                    <a:pt x="47837" y="108687"/>
                    <a:pt x="54907" y="106506"/>
                  </a:cubicBezTo>
                  <a:cubicBezTo>
                    <a:pt x="60624" y="104701"/>
                    <a:pt x="49642" y="86498"/>
                    <a:pt x="46784" y="67845"/>
                  </a:cubicBezTo>
                  <a:cubicBezTo>
                    <a:pt x="43926" y="49192"/>
                    <a:pt x="41444" y="36706"/>
                    <a:pt x="45430" y="30764"/>
                  </a:cubicBezTo>
                  <a:cubicBezTo>
                    <a:pt x="49417" y="24747"/>
                    <a:pt x="57239" y="18353"/>
                    <a:pt x="71004" y="13013"/>
                  </a:cubicBezTo>
                  <a:cubicBezTo>
                    <a:pt x="84843" y="7673"/>
                    <a:pt x="114704" y="3085"/>
                    <a:pt x="114704" y="3085"/>
                  </a:cubicBezTo>
                  <a:close/>
                </a:path>
              </a:pathLst>
            </a:custGeom>
            <a:noFill/>
            <a:ln w="38100" cap="rnd" cmpd="sng">
              <a:solidFill>
                <a:srgbClr val="88AC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44" name="Google Shape;144;p48"/>
            <p:cNvSpPr/>
            <p:nvPr/>
          </p:nvSpPr>
          <p:spPr>
            <a:xfrm>
              <a:off x="5183625" y="412825"/>
              <a:ext cx="349750" cy="967350"/>
            </a:xfrm>
            <a:custGeom>
              <a:avLst/>
              <a:gdLst/>
              <a:ahLst/>
              <a:cxnLst/>
              <a:rect l="l" t="t" r="r" b="b"/>
              <a:pathLst>
                <a:path w="13990" h="38694" extrusionOk="0">
                  <a:moveTo>
                    <a:pt x="12875" y="1"/>
                  </a:moveTo>
                  <a:cubicBezTo>
                    <a:pt x="12557" y="1"/>
                    <a:pt x="12255" y="167"/>
                    <a:pt x="12109" y="458"/>
                  </a:cubicBezTo>
                  <a:cubicBezTo>
                    <a:pt x="9326" y="4896"/>
                    <a:pt x="6919" y="9635"/>
                    <a:pt x="5039" y="14448"/>
                  </a:cubicBezTo>
                  <a:cubicBezTo>
                    <a:pt x="3384" y="19337"/>
                    <a:pt x="2256" y="24377"/>
                    <a:pt x="1579" y="29491"/>
                  </a:cubicBezTo>
                  <a:cubicBezTo>
                    <a:pt x="1128" y="32199"/>
                    <a:pt x="751" y="34832"/>
                    <a:pt x="225" y="37464"/>
                  </a:cubicBezTo>
                  <a:cubicBezTo>
                    <a:pt x="1" y="38226"/>
                    <a:pt x="577" y="38694"/>
                    <a:pt x="1143" y="38694"/>
                  </a:cubicBezTo>
                  <a:cubicBezTo>
                    <a:pt x="1528" y="38694"/>
                    <a:pt x="1908" y="38478"/>
                    <a:pt x="2030" y="37991"/>
                  </a:cubicBezTo>
                  <a:lnTo>
                    <a:pt x="2030" y="38066"/>
                  </a:lnTo>
                  <a:cubicBezTo>
                    <a:pt x="3083" y="33177"/>
                    <a:pt x="3610" y="28213"/>
                    <a:pt x="4587" y="23324"/>
                  </a:cubicBezTo>
                  <a:cubicBezTo>
                    <a:pt x="5114" y="20842"/>
                    <a:pt x="5716" y="18360"/>
                    <a:pt x="6543" y="15953"/>
                  </a:cubicBezTo>
                  <a:cubicBezTo>
                    <a:pt x="7295" y="13621"/>
                    <a:pt x="8273" y="11440"/>
                    <a:pt x="9326" y="9259"/>
                  </a:cubicBezTo>
                  <a:cubicBezTo>
                    <a:pt x="10680" y="6626"/>
                    <a:pt x="12184" y="3993"/>
                    <a:pt x="13688" y="1436"/>
                  </a:cubicBezTo>
                  <a:cubicBezTo>
                    <a:pt x="13989" y="985"/>
                    <a:pt x="13839" y="383"/>
                    <a:pt x="13388" y="157"/>
                  </a:cubicBezTo>
                  <a:cubicBezTo>
                    <a:pt x="13228" y="51"/>
                    <a:pt x="13049" y="1"/>
                    <a:pt x="12875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45" name="Google Shape;145;p48"/>
            <p:cNvSpPr/>
            <p:nvPr/>
          </p:nvSpPr>
          <p:spPr>
            <a:xfrm>
              <a:off x="2391225" y="604250"/>
              <a:ext cx="3980800" cy="3435550"/>
            </a:xfrm>
            <a:custGeom>
              <a:avLst/>
              <a:gdLst/>
              <a:ahLst/>
              <a:cxnLst/>
              <a:rect l="l" t="t" r="r" b="b"/>
              <a:pathLst>
                <a:path w="159232" h="137422" extrusionOk="0">
                  <a:moveTo>
                    <a:pt x="115907" y="25746"/>
                  </a:moveTo>
                  <a:cubicBezTo>
                    <a:pt x="115777" y="25894"/>
                    <a:pt x="115730" y="25947"/>
                    <a:pt x="115728" y="25947"/>
                  </a:cubicBezTo>
                  <a:cubicBezTo>
                    <a:pt x="115725" y="25947"/>
                    <a:pt x="115810" y="25844"/>
                    <a:pt x="115882" y="25761"/>
                  </a:cubicBezTo>
                  <a:lnTo>
                    <a:pt x="115882" y="25761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61" y="25772"/>
                    <a:pt x="115874" y="25764"/>
                    <a:pt x="115884" y="25759"/>
                  </a:cubicBezTo>
                  <a:lnTo>
                    <a:pt x="115884" y="25759"/>
                  </a:lnTo>
                  <a:cubicBezTo>
                    <a:pt x="115883" y="25759"/>
                    <a:pt x="115883" y="25760"/>
                    <a:pt x="115882" y="25761"/>
                  </a:cubicBezTo>
                  <a:lnTo>
                    <a:pt x="115882" y="25761"/>
                  </a:lnTo>
                  <a:lnTo>
                    <a:pt x="115907" y="25746"/>
                  </a:lnTo>
                  <a:close/>
                  <a:moveTo>
                    <a:pt x="156519" y="0"/>
                  </a:moveTo>
                  <a:cubicBezTo>
                    <a:pt x="156296" y="0"/>
                    <a:pt x="156070" y="31"/>
                    <a:pt x="155847" y="97"/>
                  </a:cubicBezTo>
                  <a:cubicBezTo>
                    <a:pt x="148852" y="1451"/>
                    <a:pt x="141781" y="2579"/>
                    <a:pt x="135313" y="5738"/>
                  </a:cubicBezTo>
                  <a:cubicBezTo>
                    <a:pt x="128920" y="8822"/>
                    <a:pt x="124407" y="14087"/>
                    <a:pt x="120345" y="19653"/>
                  </a:cubicBezTo>
                  <a:cubicBezTo>
                    <a:pt x="119367" y="21007"/>
                    <a:pt x="118389" y="22361"/>
                    <a:pt x="117412" y="23715"/>
                  </a:cubicBezTo>
                  <a:cubicBezTo>
                    <a:pt x="116938" y="24323"/>
                    <a:pt x="116526" y="24932"/>
                    <a:pt x="116065" y="25540"/>
                  </a:cubicBezTo>
                  <a:lnTo>
                    <a:pt x="116065" y="25540"/>
                  </a:lnTo>
                  <a:cubicBezTo>
                    <a:pt x="116089" y="25553"/>
                    <a:pt x="116047" y="25641"/>
                    <a:pt x="115907" y="25746"/>
                  </a:cubicBezTo>
                  <a:cubicBezTo>
                    <a:pt x="115950" y="25692"/>
                    <a:pt x="115970" y="25666"/>
                    <a:pt x="115974" y="25659"/>
                  </a:cubicBezTo>
                  <a:lnTo>
                    <a:pt x="115974" y="25659"/>
                  </a:lnTo>
                  <a:cubicBezTo>
                    <a:pt x="116005" y="25619"/>
                    <a:pt x="116035" y="25580"/>
                    <a:pt x="116065" y="25540"/>
                  </a:cubicBezTo>
                  <a:lnTo>
                    <a:pt x="116065" y="25540"/>
                  </a:lnTo>
                  <a:cubicBezTo>
                    <a:pt x="116063" y="25539"/>
                    <a:pt x="116061" y="25539"/>
                    <a:pt x="116058" y="25539"/>
                  </a:cubicBezTo>
                  <a:cubicBezTo>
                    <a:pt x="116025" y="25539"/>
                    <a:pt x="115935" y="25610"/>
                    <a:pt x="115814" y="25802"/>
                  </a:cubicBezTo>
                  <a:lnTo>
                    <a:pt x="115814" y="25802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34" y="25791"/>
                    <a:pt x="115819" y="25802"/>
                    <a:pt x="115806" y="25814"/>
                  </a:cubicBezTo>
                  <a:lnTo>
                    <a:pt x="115806" y="25814"/>
                  </a:lnTo>
                  <a:cubicBezTo>
                    <a:pt x="115808" y="25810"/>
                    <a:pt x="115811" y="25806"/>
                    <a:pt x="115814" y="25802"/>
                  </a:cubicBezTo>
                  <a:lnTo>
                    <a:pt x="115814" y="25802"/>
                  </a:lnTo>
                  <a:lnTo>
                    <a:pt x="115531" y="25971"/>
                  </a:lnTo>
                  <a:lnTo>
                    <a:pt x="114704" y="26573"/>
                  </a:lnTo>
                  <a:lnTo>
                    <a:pt x="112222" y="28077"/>
                  </a:lnTo>
                  <a:cubicBezTo>
                    <a:pt x="109740" y="29732"/>
                    <a:pt x="107333" y="31387"/>
                    <a:pt x="105001" y="33267"/>
                  </a:cubicBezTo>
                  <a:cubicBezTo>
                    <a:pt x="102143" y="35373"/>
                    <a:pt x="99510" y="37780"/>
                    <a:pt x="97104" y="40413"/>
                  </a:cubicBezTo>
                  <a:cubicBezTo>
                    <a:pt x="95073" y="42820"/>
                    <a:pt x="93343" y="45377"/>
                    <a:pt x="91763" y="48085"/>
                  </a:cubicBezTo>
                  <a:cubicBezTo>
                    <a:pt x="90936" y="49438"/>
                    <a:pt x="90108" y="50868"/>
                    <a:pt x="89206" y="52221"/>
                  </a:cubicBezTo>
                  <a:cubicBezTo>
                    <a:pt x="88755" y="52898"/>
                    <a:pt x="88303" y="53575"/>
                    <a:pt x="87777" y="54252"/>
                  </a:cubicBezTo>
                  <a:lnTo>
                    <a:pt x="87476" y="54628"/>
                  </a:lnTo>
                  <a:cubicBezTo>
                    <a:pt x="87476" y="54628"/>
                    <a:pt x="87200" y="55043"/>
                    <a:pt x="87188" y="55043"/>
                  </a:cubicBezTo>
                  <a:cubicBezTo>
                    <a:pt x="87184" y="55043"/>
                    <a:pt x="87201" y="55011"/>
                    <a:pt x="87250" y="54929"/>
                  </a:cubicBezTo>
                  <a:lnTo>
                    <a:pt x="87250" y="54929"/>
                  </a:lnTo>
                  <a:cubicBezTo>
                    <a:pt x="87025" y="55305"/>
                    <a:pt x="86724" y="55606"/>
                    <a:pt x="86498" y="55907"/>
                  </a:cubicBezTo>
                  <a:cubicBezTo>
                    <a:pt x="85370" y="57186"/>
                    <a:pt x="84242" y="58314"/>
                    <a:pt x="82963" y="59442"/>
                  </a:cubicBezTo>
                  <a:cubicBezTo>
                    <a:pt x="81835" y="60420"/>
                    <a:pt x="80631" y="61398"/>
                    <a:pt x="79353" y="62225"/>
                  </a:cubicBezTo>
                  <a:cubicBezTo>
                    <a:pt x="76495" y="64256"/>
                    <a:pt x="73636" y="66061"/>
                    <a:pt x="70853" y="68167"/>
                  </a:cubicBezTo>
                  <a:cubicBezTo>
                    <a:pt x="64836" y="72830"/>
                    <a:pt x="59947" y="78848"/>
                    <a:pt x="54682" y="84338"/>
                  </a:cubicBezTo>
                  <a:cubicBezTo>
                    <a:pt x="51974" y="87121"/>
                    <a:pt x="49041" y="89904"/>
                    <a:pt x="46258" y="92612"/>
                  </a:cubicBezTo>
                  <a:cubicBezTo>
                    <a:pt x="43475" y="95395"/>
                    <a:pt x="40692" y="98178"/>
                    <a:pt x="37834" y="100961"/>
                  </a:cubicBezTo>
                  <a:cubicBezTo>
                    <a:pt x="32268" y="106301"/>
                    <a:pt x="26401" y="111266"/>
                    <a:pt x="20610" y="116305"/>
                  </a:cubicBezTo>
                  <a:cubicBezTo>
                    <a:pt x="15194" y="121044"/>
                    <a:pt x="9929" y="125857"/>
                    <a:pt x="4363" y="130445"/>
                  </a:cubicBezTo>
                  <a:cubicBezTo>
                    <a:pt x="3235" y="131423"/>
                    <a:pt x="2107" y="132326"/>
                    <a:pt x="978" y="133228"/>
                  </a:cubicBezTo>
                  <a:cubicBezTo>
                    <a:pt x="1" y="134206"/>
                    <a:pt x="1" y="135786"/>
                    <a:pt x="978" y="136688"/>
                  </a:cubicBezTo>
                  <a:cubicBezTo>
                    <a:pt x="1467" y="137177"/>
                    <a:pt x="2088" y="137422"/>
                    <a:pt x="2708" y="137422"/>
                  </a:cubicBezTo>
                  <a:cubicBezTo>
                    <a:pt x="3329" y="137422"/>
                    <a:pt x="3949" y="137177"/>
                    <a:pt x="4438" y="136688"/>
                  </a:cubicBezTo>
                  <a:lnTo>
                    <a:pt x="4513" y="136764"/>
                  </a:lnTo>
                  <a:cubicBezTo>
                    <a:pt x="9779" y="132476"/>
                    <a:pt x="14893" y="128039"/>
                    <a:pt x="19933" y="123601"/>
                  </a:cubicBezTo>
                  <a:cubicBezTo>
                    <a:pt x="25574" y="118561"/>
                    <a:pt x="31365" y="113672"/>
                    <a:pt x="36931" y="108558"/>
                  </a:cubicBezTo>
                  <a:cubicBezTo>
                    <a:pt x="42723" y="103293"/>
                    <a:pt x="48138" y="97576"/>
                    <a:pt x="53855" y="92161"/>
                  </a:cubicBezTo>
                  <a:cubicBezTo>
                    <a:pt x="59496" y="86745"/>
                    <a:pt x="64385" y="80879"/>
                    <a:pt x="69876" y="75538"/>
                  </a:cubicBezTo>
                  <a:cubicBezTo>
                    <a:pt x="72282" y="73282"/>
                    <a:pt x="74915" y="71176"/>
                    <a:pt x="77698" y="69371"/>
                  </a:cubicBezTo>
                  <a:cubicBezTo>
                    <a:pt x="80481" y="67415"/>
                    <a:pt x="83414" y="65459"/>
                    <a:pt x="86047" y="63278"/>
                  </a:cubicBezTo>
                  <a:cubicBezTo>
                    <a:pt x="91237" y="58916"/>
                    <a:pt x="94321" y="53049"/>
                    <a:pt x="97931" y="47483"/>
                  </a:cubicBezTo>
                  <a:cubicBezTo>
                    <a:pt x="98307" y="46881"/>
                    <a:pt x="98683" y="46279"/>
                    <a:pt x="99134" y="45678"/>
                  </a:cubicBezTo>
                  <a:cubicBezTo>
                    <a:pt x="99285" y="45452"/>
                    <a:pt x="99510" y="45151"/>
                    <a:pt x="99736" y="44926"/>
                  </a:cubicBezTo>
                  <a:cubicBezTo>
                    <a:pt x="99801" y="44822"/>
                    <a:pt x="99832" y="44765"/>
                    <a:pt x="99842" y="44739"/>
                  </a:cubicBezTo>
                  <a:lnTo>
                    <a:pt x="99842" y="44739"/>
                  </a:lnTo>
                  <a:lnTo>
                    <a:pt x="100263" y="44249"/>
                  </a:lnTo>
                  <a:cubicBezTo>
                    <a:pt x="101391" y="42970"/>
                    <a:pt x="102594" y="41691"/>
                    <a:pt x="103948" y="40563"/>
                  </a:cubicBezTo>
                  <a:cubicBezTo>
                    <a:pt x="106280" y="38382"/>
                    <a:pt x="108837" y="36426"/>
                    <a:pt x="111470" y="34546"/>
                  </a:cubicBezTo>
                  <a:cubicBezTo>
                    <a:pt x="113275" y="33267"/>
                    <a:pt x="115155" y="32064"/>
                    <a:pt x="117036" y="30860"/>
                  </a:cubicBezTo>
                  <a:cubicBezTo>
                    <a:pt x="117562" y="30559"/>
                    <a:pt x="118089" y="30183"/>
                    <a:pt x="118615" y="29807"/>
                  </a:cubicBezTo>
                  <a:cubicBezTo>
                    <a:pt x="119518" y="29055"/>
                    <a:pt x="120270" y="28228"/>
                    <a:pt x="120872" y="27175"/>
                  </a:cubicBezTo>
                  <a:cubicBezTo>
                    <a:pt x="121925" y="25896"/>
                    <a:pt x="122827" y="24467"/>
                    <a:pt x="123805" y="23188"/>
                  </a:cubicBezTo>
                  <a:cubicBezTo>
                    <a:pt x="124331" y="22511"/>
                    <a:pt x="124783" y="21834"/>
                    <a:pt x="125309" y="21158"/>
                  </a:cubicBezTo>
                  <a:cubicBezTo>
                    <a:pt x="125836" y="20481"/>
                    <a:pt x="126061" y="20180"/>
                    <a:pt x="126588" y="19428"/>
                  </a:cubicBezTo>
                  <a:cubicBezTo>
                    <a:pt x="127641" y="18149"/>
                    <a:pt x="128694" y="16945"/>
                    <a:pt x="129897" y="15667"/>
                  </a:cubicBezTo>
                  <a:cubicBezTo>
                    <a:pt x="130424" y="15140"/>
                    <a:pt x="130950" y="14614"/>
                    <a:pt x="131552" y="14087"/>
                  </a:cubicBezTo>
                  <a:cubicBezTo>
                    <a:pt x="131853" y="13862"/>
                    <a:pt x="132079" y="13561"/>
                    <a:pt x="132379" y="13335"/>
                  </a:cubicBezTo>
                  <a:lnTo>
                    <a:pt x="132831" y="12959"/>
                  </a:lnTo>
                  <a:lnTo>
                    <a:pt x="133132" y="12733"/>
                  </a:lnTo>
                  <a:lnTo>
                    <a:pt x="133132" y="12733"/>
                  </a:lnTo>
                  <a:cubicBezTo>
                    <a:pt x="133153" y="12712"/>
                    <a:pt x="133178" y="12687"/>
                    <a:pt x="133207" y="12658"/>
                  </a:cubicBezTo>
                  <a:cubicBezTo>
                    <a:pt x="134561" y="11680"/>
                    <a:pt x="136065" y="10778"/>
                    <a:pt x="137569" y="10026"/>
                  </a:cubicBezTo>
                  <a:lnTo>
                    <a:pt x="138622" y="9574"/>
                  </a:lnTo>
                  <a:lnTo>
                    <a:pt x="139224" y="9273"/>
                  </a:lnTo>
                  <a:lnTo>
                    <a:pt x="139374" y="9198"/>
                  </a:lnTo>
                  <a:cubicBezTo>
                    <a:pt x="140202" y="8897"/>
                    <a:pt x="141029" y="8597"/>
                    <a:pt x="141932" y="8296"/>
                  </a:cubicBezTo>
                  <a:cubicBezTo>
                    <a:pt x="145241" y="7243"/>
                    <a:pt x="148626" y="6415"/>
                    <a:pt x="152011" y="5814"/>
                  </a:cubicBezTo>
                  <a:cubicBezTo>
                    <a:pt x="153741" y="5513"/>
                    <a:pt x="155471" y="5137"/>
                    <a:pt x="157125" y="4761"/>
                  </a:cubicBezTo>
                  <a:cubicBezTo>
                    <a:pt x="158479" y="4460"/>
                    <a:pt x="159231" y="3106"/>
                    <a:pt x="158855" y="1752"/>
                  </a:cubicBezTo>
                  <a:cubicBezTo>
                    <a:pt x="158545" y="697"/>
                    <a:pt x="157569" y="0"/>
                    <a:pt x="1565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46" name="Google Shape;146;p48"/>
            <p:cNvSpPr/>
            <p:nvPr/>
          </p:nvSpPr>
          <p:spPr>
            <a:xfrm>
              <a:off x="1697375" y="1379225"/>
              <a:ext cx="1121400" cy="2387325"/>
            </a:xfrm>
            <a:custGeom>
              <a:avLst/>
              <a:gdLst/>
              <a:ahLst/>
              <a:cxnLst/>
              <a:rect l="l" t="t" r="r" b="b"/>
              <a:pathLst>
                <a:path w="44856" h="95493" extrusionOk="0">
                  <a:moveTo>
                    <a:pt x="12119" y="0"/>
                  </a:moveTo>
                  <a:cubicBezTo>
                    <a:pt x="11704" y="0"/>
                    <a:pt x="11267" y="284"/>
                    <a:pt x="11132" y="689"/>
                  </a:cubicBezTo>
                  <a:cubicBezTo>
                    <a:pt x="7898" y="8661"/>
                    <a:pt x="4062" y="16484"/>
                    <a:pt x="2332" y="24983"/>
                  </a:cubicBezTo>
                  <a:cubicBezTo>
                    <a:pt x="1429" y="29421"/>
                    <a:pt x="827" y="33859"/>
                    <a:pt x="527" y="38296"/>
                  </a:cubicBezTo>
                  <a:cubicBezTo>
                    <a:pt x="226" y="42659"/>
                    <a:pt x="75" y="47097"/>
                    <a:pt x="0" y="51534"/>
                  </a:cubicBezTo>
                  <a:cubicBezTo>
                    <a:pt x="0" y="55822"/>
                    <a:pt x="451" y="60109"/>
                    <a:pt x="1354" y="64246"/>
                  </a:cubicBezTo>
                  <a:cubicBezTo>
                    <a:pt x="1956" y="68082"/>
                    <a:pt x="3234" y="71692"/>
                    <a:pt x="5190" y="75001"/>
                  </a:cubicBezTo>
                  <a:cubicBezTo>
                    <a:pt x="7221" y="77935"/>
                    <a:pt x="9778" y="80567"/>
                    <a:pt x="12636" y="82749"/>
                  </a:cubicBezTo>
                  <a:cubicBezTo>
                    <a:pt x="15419" y="84779"/>
                    <a:pt x="18578" y="86359"/>
                    <a:pt x="21963" y="87337"/>
                  </a:cubicBezTo>
                  <a:cubicBezTo>
                    <a:pt x="28281" y="89217"/>
                    <a:pt x="35351" y="89819"/>
                    <a:pt x="40917" y="93730"/>
                  </a:cubicBezTo>
                  <a:cubicBezTo>
                    <a:pt x="41594" y="94181"/>
                    <a:pt x="42196" y="94633"/>
                    <a:pt x="42798" y="95234"/>
                  </a:cubicBezTo>
                  <a:cubicBezTo>
                    <a:pt x="42996" y="95416"/>
                    <a:pt x="43216" y="95493"/>
                    <a:pt x="43429" y="95493"/>
                  </a:cubicBezTo>
                  <a:cubicBezTo>
                    <a:pt x="44186" y="95493"/>
                    <a:pt x="44856" y="94526"/>
                    <a:pt x="44152" y="93881"/>
                  </a:cubicBezTo>
                  <a:lnTo>
                    <a:pt x="44076" y="93881"/>
                  </a:lnTo>
                  <a:cubicBezTo>
                    <a:pt x="38962" y="89217"/>
                    <a:pt x="32042" y="88014"/>
                    <a:pt x="25573" y="86359"/>
                  </a:cubicBezTo>
                  <a:cubicBezTo>
                    <a:pt x="22339" y="85682"/>
                    <a:pt x="19180" y="84479"/>
                    <a:pt x="16322" y="82974"/>
                  </a:cubicBezTo>
                  <a:cubicBezTo>
                    <a:pt x="13238" y="81169"/>
                    <a:pt x="10605" y="78837"/>
                    <a:pt x="8349" y="76130"/>
                  </a:cubicBezTo>
                  <a:cubicBezTo>
                    <a:pt x="7296" y="74851"/>
                    <a:pt x="6393" y="73422"/>
                    <a:pt x="5641" y="71918"/>
                  </a:cubicBezTo>
                  <a:cubicBezTo>
                    <a:pt x="4889" y="70263"/>
                    <a:pt x="4287" y="68533"/>
                    <a:pt x="3911" y="66803"/>
                  </a:cubicBezTo>
                  <a:cubicBezTo>
                    <a:pt x="2858" y="62666"/>
                    <a:pt x="2181" y="58529"/>
                    <a:pt x="2031" y="54317"/>
                  </a:cubicBezTo>
                  <a:cubicBezTo>
                    <a:pt x="1881" y="52211"/>
                    <a:pt x="2031" y="50105"/>
                    <a:pt x="2031" y="47999"/>
                  </a:cubicBezTo>
                  <a:cubicBezTo>
                    <a:pt x="2031" y="45893"/>
                    <a:pt x="2106" y="43561"/>
                    <a:pt x="2257" y="41380"/>
                  </a:cubicBezTo>
                  <a:cubicBezTo>
                    <a:pt x="2482" y="37018"/>
                    <a:pt x="2934" y="32655"/>
                    <a:pt x="3610" y="28368"/>
                  </a:cubicBezTo>
                  <a:cubicBezTo>
                    <a:pt x="4287" y="24156"/>
                    <a:pt x="5416" y="20019"/>
                    <a:pt x="6920" y="16033"/>
                  </a:cubicBezTo>
                  <a:cubicBezTo>
                    <a:pt x="8349" y="11971"/>
                    <a:pt x="10079" y="8060"/>
                    <a:pt x="11734" y="4073"/>
                  </a:cubicBezTo>
                  <a:cubicBezTo>
                    <a:pt x="12185" y="3171"/>
                    <a:pt x="12561" y="2193"/>
                    <a:pt x="12937" y="1215"/>
                  </a:cubicBezTo>
                  <a:cubicBezTo>
                    <a:pt x="13088" y="689"/>
                    <a:pt x="12787" y="162"/>
                    <a:pt x="12260" y="12"/>
                  </a:cubicBezTo>
                  <a:cubicBezTo>
                    <a:pt x="12214" y="4"/>
                    <a:pt x="12166" y="0"/>
                    <a:pt x="121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47" name="Google Shape;147;p48"/>
            <p:cNvSpPr/>
            <p:nvPr/>
          </p:nvSpPr>
          <p:spPr>
            <a:xfrm>
              <a:off x="2714650" y="531000"/>
              <a:ext cx="723975" cy="2665950"/>
            </a:xfrm>
            <a:custGeom>
              <a:avLst/>
              <a:gdLst/>
              <a:ahLst/>
              <a:cxnLst/>
              <a:rect l="l" t="t" r="r" b="b"/>
              <a:pathLst>
                <a:path w="28959" h="106638" extrusionOk="0">
                  <a:moveTo>
                    <a:pt x="11403" y="1"/>
                  </a:moveTo>
                  <a:cubicBezTo>
                    <a:pt x="11115" y="1"/>
                    <a:pt x="10819" y="138"/>
                    <a:pt x="10606" y="470"/>
                  </a:cubicBezTo>
                  <a:cubicBezTo>
                    <a:pt x="6544" y="7089"/>
                    <a:pt x="3611" y="14310"/>
                    <a:pt x="1806" y="21906"/>
                  </a:cubicBezTo>
                  <a:cubicBezTo>
                    <a:pt x="1" y="29653"/>
                    <a:pt x="151" y="37626"/>
                    <a:pt x="151" y="45449"/>
                  </a:cubicBezTo>
                  <a:cubicBezTo>
                    <a:pt x="151" y="52895"/>
                    <a:pt x="151" y="60868"/>
                    <a:pt x="3385" y="67788"/>
                  </a:cubicBezTo>
                  <a:cubicBezTo>
                    <a:pt x="4965" y="70871"/>
                    <a:pt x="6845" y="73805"/>
                    <a:pt x="8876" y="76588"/>
                  </a:cubicBezTo>
                  <a:cubicBezTo>
                    <a:pt x="9854" y="78017"/>
                    <a:pt x="10832" y="79371"/>
                    <a:pt x="11809" y="80800"/>
                  </a:cubicBezTo>
                  <a:cubicBezTo>
                    <a:pt x="12712" y="82229"/>
                    <a:pt x="13615" y="83733"/>
                    <a:pt x="14517" y="85162"/>
                  </a:cubicBezTo>
                  <a:cubicBezTo>
                    <a:pt x="18504" y="91255"/>
                    <a:pt x="23016" y="97046"/>
                    <a:pt x="26025" y="103665"/>
                  </a:cubicBezTo>
                  <a:cubicBezTo>
                    <a:pt x="26401" y="104418"/>
                    <a:pt x="26702" y="105170"/>
                    <a:pt x="27003" y="105922"/>
                  </a:cubicBezTo>
                  <a:cubicBezTo>
                    <a:pt x="27065" y="106357"/>
                    <a:pt x="27435" y="106637"/>
                    <a:pt x="27858" y="106637"/>
                  </a:cubicBezTo>
                  <a:cubicBezTo>
                    <a:pt x="27948" y="106637"/>
                    <a:pt x="28039" y="106625"/>
                    <a:pt x="28131" y="106599"/>
                  </a:cubicBezTo>
                  <a:cubicBezTo>
                    <a:pt x="28658" y="106448"/>
                    <a:pt x="28958" y="105922"/>
                    <a:pt x="28808" y="105471"/>
                  </a:cubicBezTo>
                  <a:lnTo>
                    <a:pt x="28883" y="105471"/>
                  </a:lnTo>
                  <a:cubicBezTo>
                    <a:pt x="26401" y="98701"/>
                    <a:pt x="22039" y="92834"/>
                    <a:pt x="18052" y="86892"/>
                  </a:cubicBezTo>
                  <a:cubicBezTo>
                    <a:pt x="16097" y="84034"/>
                    <a:pt x="14367" y="81101"/>
                    <a:pt x="12411" y="78167"/>
                  </a:cubicBezTo>
                  <a:cubicBezTo>
                    <a:pt x="10456" y="75309"/>
                    <a:pt x="8425" y="72601"/>
                    <a:pt x="6620" y="69668"/>
                  </a:cubicBezTo>
                  <a:cubicBezTo>
                    <a:pt x="5792" y="68239"/>
                    <a:pt x="5040" y="66810"/>
                    <a:pt x="4438" y="65230"/>
                  </a:cubicBezTo>
                  <a:cubicBezTo>
                    <a:pt x="3837" y="63576"/>
                    <a:pt x="3310" y="61846"/>
                    <a:pt x="3009" y="60116"/>
                  </a:cubicBezTo>
                  <a:cubicBezTo>
                    <a:pt x="2407" y="56280"/>
                    <a:pt x="2031" y="52444"/>
                    <a:pt x="2107" y="48533"/>
                  </a:cubicBezTo>
                  <a:cubicBezTo>
                    <a:pt x="2107" y="44697"/>
                    <a:pt x="2107" y="40861"/>
                    <a:pt x="2107" y="36949"/>
                  </a:cubicBezTo>
                  <a:cubicBezTo>
                    <a:pt x="2182" y="33038"/>
                    <a:pt x="2483" y="29127"/>
                    <a:pt x="3084" y="25291"/>
                  </a:cubicBezTo>
                  <a:cubicBezTo>
                    <a:pt x="3761" y="21530"/>
                    <a:pt x="4739" y="17769"/>
                    <a:pt x="6093" y="14234"/>
                  </a:cubicBezTo>
                  <a:cubicBezTo>
                    <a:pt x="7447" y="10624"/>
                    <a:pt x="9026" y="7164"/>
                    <a:pt x="10832" y="3855"/>
                  </a:cubicBezTo>
                  <a:cubicBezTo>
                    <a:pt x="11283" y="3027"/>
                    <a:pt x="11734" y="2200"/>
                    <a:pt x="12261" y="1372"/>
                  </a:cubicBezTo>
                  <a:cubicBezTo>
                    <a:pt x="12621" y="651"/>
                    <a:pt x="12029" y="1"/>
                    <a:pt x="11403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48" name="Google Shape;148;p48"/>
            <p:cNvSpPr/>
            <p:nvPr/>
          </p:nvSpPr>
          <p:spPr>
            <a:xfrm>
              <a:off x="4092975" y="294300"/>
              <a:ext cx="527825" cy="2146475"/>
            </a:xfrm>
            <a:custGeom>
              <a:avLst/>
              <a:gdLst/>
              <a:ahLst/>
              <a:cxnLst/>
              <a:rect l="l" t="t" r="r" b="b"/>
              <a:pathLst>
                <a:path w="21113" h="85859" extrusionOk="0">
                  <a:moveTo>
                    <a:pt x="19805" y="0"/>
                  </a:moveTo>
                  <a:cubicBezTo>
                    <a:pt x="19653" y="0"/>
                    <a:pt x="19492" y="48"/>
                    <a:pt x="19331" y="160"/>
                  </a:cubicBezTo>
                  <a:cubicBezTo>
                    <a:pt x="14592" y="3018"/>
                    <a:pt x="10907" y="7230"/>
                    <a:pt x="8725" y="12270"/>
                  </a:cubicBezTo>
                  <a:cubicBezTo>
                    <a:pt x="7672" y="14977"/>
                    <a:pt x="7296" y="17911"/>
                    <a:pt x="7597" y="20769"/>
                  </a:cubicBezTo>
                  <a:cubicBezTo>
                    <a:pt x="7823" y="23778"/>
                    <a:pt x="8500" y="26711"/>
                    <a:pt x="8725" y="29720"/>
                  </a:cubicBezTo>
                  <a:cubicBezTo>
                    <a:pt x="9252" y="35887"/>
                    <a:pt x="7221" y="41829"/>
                    <a:pt x="5265" y="47621"/>
                  </a:cubicBezTo>
                  <a:cubicBezTo>
                    <a:pt x="4212" y="50479"/>
                    <a:pt x="3235" y="53412"/>
                    <a:pt x="2407" y="56421"/>
                  </a:cubicBezTo>
                  <a:cubicBezTo>
                    <a:pt x="1655" y="59655"/>
                    <a:pt x="1053" y="62890"/>
                    <a:pt x="677" y="66199"/>
                  </a:cubicBezTo>
                  <a:cubicBezTo>
                    <a:pt x="151" y="69208"/>
                    <a:pt x="0" y="72367"/>
                    <a:pt x="301" y="75450"/>
                  </a:cubicBezTo>
                  <a:cubicBezTo>
                    <a:pt x="677" y="78309"/>
                    <a:pt x="1730" y="81167"/>
                    <a:pt x="3235" y="83649"/>
                  </a:cubicBezTo>
                  <a:cubicBezTo>
                    <a:pt x="3611" y="84251"/>
                    <a:pt x="4062" y="84852"/>
                    <a:pt x="4438" y="85379"/>
                  </a:cubicBezTo>
                  <a:cubicBezTo>
                    <a:pt x="4646" y="85690"/>
                    <a:pt x="4961" y="85859"/>
                    <a:pt x="5310" y="85859"/>
                  </a:cubicBezTo>
                  <a:cubicBezTo>
                    <a:pt x="5466" y="85859"/>
                    <a:pt x="5629" y="85825"/>
                    <a:pt x="5792" y="85755"/>
                  </a:cubicBezTo>
                  <a:cubicBezTo>
                    <a:pt x="6243" y="85529"/>
                    <a:pt x="6394" y="84928"/>
                    <a:pt x="6093" y="84476"/>
                  </a:cubicBezTo>
                  <a:lnTo>
                    <a:pt x="6093" y="84476"/>
                  </a:lnTo>
                  <a:lnTo>
                    <a:pt x="6168" y="84552"/>
                  </a:lnTo>
                  <a:cubicBezTo>
                    <a:pt x="4438" y="82295"/>
                    <a:pt x="3159" y="79738"/>
                    <a:pt x="2483" y="76955"/>
                  </a:cubicBezTo>
                  <a:cubicBezTo>
                    <a:pt x="2182" y="75676"/>
                    <a:pt x="2031" y="74322"/>
                    <a:pt x="2031" y="72968"/>
                  </a:cubicBezTo>
                  <a:cubicBezTo>
                    <a:pt x="2031" y="71389"/>
                    <a:pt x="2182" y="69885"/>
                    <a:pt x="2407" y="68380"/>
                  </a:cubicBezTo>
                  <a:cubicBezTo>
                    <a:pt x="2708" y="65221"/>
                    <a:pt x="3159" y="62062"/>
                    <a:pt x="3836" y="58978"/>
                  </a:cubicBezTo>
                  <a:cubicBezTo>
                    <a:pt x="4513" y="55970"/>
                    <a:pt x="5341" y="53036"/>
                    <a:pt x="6394" y="50103"/>
                  </a:cubicBezTo>
                  <a:cubicBezTo>
                    <a:pt x="8349" y="44462"/>
                    <a:pt x="10681" y="38595"/>
                    <a:pt x="10756" y="32502"/>
                  </a:cubicBezTo>
                  <a:cubicBezTo>
                    <a:pt x="10681" y="29494"/>
                    <a:pt x="10305" y="26485"/>
                    <a:pt x="9778" y="23552"/>
                  </a:cubicBezTo>
                  <a:cubicBezTo>
                    <a:pt x="9252" y="20769"/>
                    <a:pt x="9252" y="17911"/>
                    <a:pt x="9778" y="15128"/>
                  </a:cubicBezTo>
                  <a:cubicBezTo>
                    <a:pt x="11057" y="10088"/>
                    <a:pt x="14592" y="5876"/>
                    <a:pt x="18654" y="2868"/>
                  </a:cubicBezTo>
                  <a:cubicBezTo>
                    <a:pt x="19180" y="2492"/>
                    <a:pt x="19707" y="2115"/>
                    <a:pt x="20233" y="1739"/>
                  </a:cubicBezTo>
                  <a:cubicBezTo>
                    <a:pt x="21113" y="1237"/>
                    <a:pt x="20576" y="0"/>
                    <a:pt x="19805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49" name="Google Shape;149;p48"/>
            <p:cNvSpPr/>
            <p:nvPr/>
          </p:nvSpPr>
          <p:spPr>
            <a:xfrm>
              <a:off x="4593150" y="1717000"/>
              <a:ext cx="1713050" cy="244150"/>
            </a:xfrm>
            <a:custGeom>
              <a:avLst/>
              <a:gdLst/>
              <a:ahLst/>
              <a:cxnLst/>
              <a:rect l="l" t="t" r="r" b="b"/>
              <a:pathLst>
                <a:path w="68522" h="9766" extrusionOk="0">
                  <a:moveTo>
                    <a:pt x="67441" y="1"/>
                  </a:moveTo>
                  <a:cubicBezTo>
                    <a:pt x="67351" y="1"/>
                    <a:pt x="67260" y="13"/>
                    <a:pt x="67168" y="39"/>
                  </a:cubicBezTo>
                  <a:lnTo>
                    <a:pt x="67168" y="115"/>
                  </a:lnTo>
                  <a:cubicBezTo>
                    <a:pt x="62354" y="867"/>
                    <a:pt x="57465" y="1469"/>
                    <a:pt x="52651" y="2371"/>
                  </a:cubicBezTo>
                  <a:cubicBezTo>
                    <a:pt x="50169" y="2747"/>
                    <a:pt x="47838" y="3199"/>
                    <a:pt x="45431" y="3725"/>
                  </a:cubicBezTo>
                  <a:cubicBezTo>
                    <a:pt x="43024" y="4252"/>
                    <a:pt x="40617" y="4928"/>
                    <a:pt x="38210" y="5455"/>
                  </a:cubicBezTo>
                  <a:cubicBezTo>
                    <a:pt x="35803" y="5982"/>
                    <a:pt x="33471" y="6358"/>
                    <a:pt x="31065" y="6734"/>
                  </a:cubicBezTo>
                  <a:cubicBezTo>
                    <a:pt x="29861" y="6959"/>
                    <a:pt x="28658" y="7110"/>
                    <a:pt x="27379" y="7260"/>
                  </a:cubicBezTo>
                  <a:lnTo>
                    <a:pt x="26627" y="7411"/>
                  </a:lnTo>
                  <a:lnTo>
                    <a:pt x="26176" y="7411"/>
                  </a:lnTo>
                  <a:lnTo>
                    <a:pt x="24972" y="7486"/>
                  </a:lnTo>
                  <a:cubicBezTo>
                    <a:pt x="21998" y="7777"/>
                    <a:pt x="19024" y="7888"/>
                    <a:pt x="16051" y="7888"/>
                  </a:cubicBezTo>
                  <a:cubicBezTo>
                    <a:pt x="15188" y="7888"/>
                    <a:pt x="14326" y="7879"/>
                    <a:pt x="13464" y="7862"/>
                  </a:cubicBezTo>
                  <a:cubicBezTo>
                    <a:pt x="9703" y="7787"/>
                    <a:pt x="5943" y="7636"/>
                    <a:pt x="2107" y="7335"/>
                  </a:cubicBezTo>
                  <a:lnTo>
                    <a:pt x="903" y="7260"/>
                  </a:lnTo>
                  <a:cubicBezTo>
                    <a:pt x="452" y="7260"/>
                    <a:pt x="1" y="7636"/>
                    <a:pt x="1" y="8163"/>
                  </a:cubicBezTo>
                  <a:cubicBezTo>
                    <a:pt x="1" y="8689"/>
                    <a:pt x="452" y="9141"/>
                    <a:pt x="903" y="9141"/>
                  </a:cubicBezTo>
                  <a:cubicBezTo>
                    <a:pt x="4589" y="9366"/>
                    <a:pt x="8350" y="9592"/>
                    <a:pt x="12035" y="9667"/>
                  </a:cubicBezTo>
                  <a:cubicBezTo>
                    <a:pt x="13655" y="9729"/>
                    <a:pt x="15275" y="9766"/>
                    <a:pt x="16890" y="9766"/>
                  </a:cubicBezTo>
                  <a:cubicBezTo>
                    <a:pt x="19174" y="9766"/>
                    <a:pt x="21446" y="9693"/>
                    <a:pt x="23693" y="9517"/>
                  </a:cubicBezTo>
                  <a:cubicBezTo>
                    <a:pt x="25724" y="9366"/>
                    <a:pt x="27680" y="9065"/>
                    <a:pt x="29635" y="8764"/>
                  </a:cubicBezTo>
                  <a:cubicBezTo>
                    <a:pt x="32042" y="8464"/>
                    <a:pt x="34449" y="8088"/>
                    <a:pt x="36856" y="7561"/>
                  </a:cubicBezTo>
                  <a:cubicBezTo>
                    <a:pt x="39263" y="7110"/>
                    <a:pt x="41595" y="6508"/>
                    <a:pt x="44002" y="5906"/>
                  </a:cubicBezTo>
                  <a:cubicBezTo>
                    <a:pt x="46409" y="5380"/>
                    <a:pt x="48815" y="4853"/>
                    <a:pt x="51222" y="4402"/>
                  </a:cubicBezTo>
                  <a:cubicBezTo>
                    <a:pt x="56111" y="3575"/>
                    <a:pt x="61000" y="2822"/>
                    <a:pt x="65889" y="2146"/>
                  </a:cubicBezTo>
                  <a:lnTo>
                    <a:pt x="67694" y="1920"/>
                  </a:lnTo>
                  <a:cubicBezTo>
                    <a:pt x="68221" y="1769"/>
                    <a:pt x="68522" y="1243"/>
                    <a:pt x="68371" y="716"/>
                  </a:cubicBezTo>
                  <a:cubicBezTo>
                    <a:pt x="68247" y="282"/>
                    <a:pt x="67867" y="1"/>
                    <a:pt x="67441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0" name="Google Shape;150;p48"/>
            <p:cNvSpPr/>
            <p:nvPr/>
          </p:nvSpPr>
          <p:spPr>
            <a:xfrm>
              <a:off x="3763900" y="2669300"/>
              <a:ext cx="2359900" cy="234700"/>
            </a:xfrm>
            <a:custGeom>
              <a:avLst/>
              <a:gdLst/>
              <a:ahLst/>
              <a:cxnLst/>
              <a:rect l="l" t="t" r="r" b="b"/>
              <a:pathLst>
                <a:path w="94396" h="9388" extrusionOk="0">
                  <a:moveTo>
                    <a:pt x="76992" y="1"/>
                  </a:moveTo>
                  <a:cubicBezTo>
                    <a:pt x="76701" y="1"/>
                    <a:pt x="76410" y="3"/>
                    <a:pt x="76119" y="6"/>
                  </a:cubicBezTo>
                  <a:cubicBezTo>
                    <a:pt x="73035" y="6"/>
                    <a:pt x="69951" y="307"/>
                    <a:pt x="66867" y="608"/>
                  </a:cubicBezTo>
                  <a:cubicBezTo>
                    <a:pt x="63633" y="909"/>
                    <a:pt x="60474" y="1285"/>
                    <a:pt x="57240" y="1736"/>
                  </a:cubicBezTo>
                  <a:cubicBezTo>
                    <a:pt x="54081" y="2188"/>
                    <a:pt x="50997" y="2789"/>
                    <a:pt x="47913" y="3466"/>
                  </a:cubicBezTo>
                  <a:cubicBezTo>
                    <a:pt x="45055" y="4219"/>
                    <a:pt x="42121" y="4895"/>
                    <a:pt x="39188" y="5497"/>
                  </a:cubicBezTo>
                  <a:cubicBezTo>
                    <a:pt x="33329" y="6783"/>
                    <a:pt x="27335" y="7458"/>
                    <a:pt x="21334" y="7458"/>
                  </a:cubicBezTo>
                  <a:cubicBezTo>
                    <a:pt x="21017" y="7458"/>
                    <a:pt x="20701" y="7457"/>
                    <a:pt x="20384" y="7453"/>
                  </a:cubicBezTo>
                  <a:cubicBezTo>
                    <a:pt x="14592" y="7453"/>
                    <a:pt x="8876" y="6400"/>
                    <a:pt x="3385" y="4369"/>
                  </a:cubicBezTo>
                  <a:cubicBezTo>
                    <a:pt x="2784" y="4143"/>
                    <a:pt x="2182" y="3842"/>
                    <a:pt x="1580" y="3617"/>
                  </a:cubicBezTo>
                  <a:cubicBezTo>
                    <a:pt x="1420" y="3510"/>
                    <a:pt x="1242" y="3460"/>
                    <a:pt x="1067" y="3460"/>
                  </a:cubicBezTo>
                  <a:cubicBezTo>
                    <a:pt x="750" y="3460"/>
                    <a:pt x="447" y="3626"/>
                    <a:pt x="302" y="3918"/>
                  </a:cubicBezTo>
                  <a:cubicBezTo>
                    <a:pt x="1" y="4369"/>
                    <a:pt x="151" y="4971"/>
                    <a:pt x="602" y="5196"/>
                  </a:cubicBezTo>
                  <a:cubicBezTo>
                    <a:pt x="5943" y="7528"/>
                    <a:pt x="11659" y="8882"/>
                    <a:pt x="17451" y="9258"/>
                  </a:cubicBezTo>
                  <a:cubicBezTo>
                    <a:pt x="18919" y="9344"/>
                    <a:pt x="20383" y="9387"/>
                    <a:pt x="21844" y="9387"/>
                  </a:cubicBezTo>
                  <a:cubicBezTo>
                    <a:pt x="26742" y="9387"/>
                    <a:pt x="31596" y="8906"/>
                    <a:pt x="36405" y="7979"/>
                  </a:cubicBezTo>
                  <a:cubicBezTo>
                    <a:pt x="42422" y="6851"/>
                    <a:pt x="48364" y="5121"/>
                    <a:pt x="54381" y="4068"/>
                  </a:cubicBezTo>
                  <a:cubicBezTo>
                    <a:pt x="60624" y="3015"/>
                    <a:pt x="66942" y="2338"/>
                    <a:pt x="73185" y="2037"/>
                  </a:cubicBezTo>
                  <a:cubicBezTo>
                    <a:pt x="74533" y="1969"/>
                    <a:pt x="75889" y="1928"/>
                    <a:pt x="77246" y="1928"/>
                  </a:cubicBezTo>
                  <a:cubicBezTo>
                    <a:pt x="81869" y="1928"/>
                    <a:pt x="86500" y="2406"/>
                    <a:pt x="90861" y="3918"/>
                  </a:cubicBezTo>
                  <a:cubicBezTo>
                    <a:pt x="91538" y="4143"/>
                    <a:pt x="92215" y="4369"/>
                    <a:pt x="92816" y="4670"/>
                  </a:cubicBezTo>
                  <a:cubicBezTo>
                    <a:pt x="92976" y="4776"/>
                    <a:pt x="93155" y="4826"/>
                    <a:pt x="93329" y="4826"/>
                  </a:cubicBezTo>
                  <a:cubicBezTo>
                    <a:pt x="93647" y="4826"/>
                    <a:pt x="93949" y="4660"/>
                    <a:pt x="94095" y="4369"/>
                  </a:cubicBezTo>
                  <a:cubicBezTo>
                    <a:pt x="94396" y="3918"/>
                    <a:pt x="94245" y="3316"/>
                    <a:pt x="93794" y="3090"/>
                  </a:cubicBezTo>
                  <a:cubicBezTo>
                    <a:pt x="88497" y="728"/>
                    <a:pt x="82724" y="1"/>
                    <a:pt x="76992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1" name="Google Shape;151;p48"/>
            <p:cNvSpPr/>
            <p:nvPr/>
          </p:nvSpPr>
          <p:spPr>
            <a:xfrm>
              <a:off x="3105775" y="3417125"/>
              <a:ext cx="2372650" cy="928225"/>
            </a:xfrm>
            <a:custGeom>
              <a:avLst/>
              <a:gdLst/>
              <a:ahLst/>
              <a:cxnLst/>
              <a:rect l="l" t="t" r="r" b="b"/>
              <a:pathLst>
                <a:path w="94906" h="37129" extrusionOk="0">
                  <a:moveTo>
                    <a:pt x="1049" y="1"/>
                  </a:moveTo>
                  <a:cubicBezTo>
                    <a:pt x="896" y="1"/>
                    <a:pt x="742" y="35"/>
                    <a:pt x="602" y="104"/>
                  </a:cubicBezTo>
                  <a:cubicBezTo>
                    <a:pt x="151" y="405"/>
                    <a:pt x="0" y="932"/>
                    <a:pt x="226" y="1458"/>
                  </a:cubicBezTo>
                  <a:cubicBezTo>
                    <a:pt x="1429" y="3865"/>
                    <a:pt x="3310" y="5971"/>
                    <a:pt x="5717" y="7325"/>
                  </a:cubicBezTo>
                  <a:cubicBezTo>
                    <a:pt x="8124" y="8529"/>
                    <a:pt x="10681" y="9506"/>
                    <a:pt x="13389" y="10108"/>
                  </a:cubicBezTo>
                  <a:cubicBezTo>
                    <a:pt x="16247" y="10860"/>
                    <a:pt x="19030" y="11763"/>
                    <a:pt x="21813" y="12966"/>
                  </a:cubicBezTo>
                  <a:cubicBezTo>
                    <a:pt x="25047" y="14471"/>
                    <a:pt x="28206" y="16276"/>
                    <a:pt x="31215" y="18231"/>
                  </a:cubicBezTo>
                  <a:cubicBezTo>
                    <a:pt x="32794" y="19134"/>
                    <a:pt x="34299" y="20112"/>
                    <a:pt x="35953" y="21014"/>
                  </a:cubicBezTo>
                  <a:cubicBezTo>
                    <a:pt x="37533" y="21917"/>
                    <a:pt x="39037" y="22669"/>
                    <a:pt x="40541" y="23572"/>
                  </a:cubicBezTo>
                  <a:cubicBezTo>
                    <a:pt x="43625" y="25452"/>
                    <a:pt x="46559" y="27483"/>
                    <a:pt x="49642" y="29288"/>
                  </a:cubicBezTo>
                  <a:cubicBezTo>
                    <a:pt x="51147" y="30191"/>
                    <a:pt x="52726" y="31018"/>
                    <a:pt x="54381" y="31695"/>
                  </a:cubicBezTo>
                  <a:cubicBezTo>
                    <a:pt x="55961" y="32372"/>
                    <a:pt x="57615" y="32823"/>
                    <a:pt x="59345" y="33124"/>
                  </a:cubicBezTo>
                  <a:cubicBezTo>
                    <a:pt x="62805" y="33575"/>
                    <a:pt x="66415" y="33876"/>
                    <a:pt x="69951" y="33951"/>
                  </a:cubicBezTo>
                  <a:cubicBezTo>
                    <a:pt x="71605" y="34027"/>
                    <a:pt x="73335" y="34252"/>
                    <a:pt x="74990" y="34553"/>
                  </a:cubicBezTo>
                  <a:cubicBezTo>
                    <a:pt x="76795" y="34929"/>
                    <a:pt x="78525" y="35305"/>
                    <a:pt x="80330" y="35756"/>
                  </a:cubicBezTo>
                  <a:cubicBezTo>
                    <a:pt x="83261" y="36443"/>
                    <a:pt x="86244" y="37129"/>
                    <a:pt x="89279" y="37129"/>
                  </a:cubicBezTo>
                  <a:cubicBezTo>
                    <a:pt x="89904" y="37129"/>
                    <a:pt x="90532" y="37099"/>
                    <a:pt x="91161" y="37035"/>
                  </a:cubicBezTo>
                  <a:cubicBezTo>
                    <a:pt x="92064" y="36960"/>
                    <a:pt x="92891" y="36734"/>
                    <a:pt x="93794" y="36509"/>
                  </a:cubicBezTo>
                  <a:cubicBezTo>
                    <a:pt x="94905" y="36231"/>
                    <a:pt x="94541" y="34670"/>
                    <a:pt x="93531" y="34670"/>
                  </a:cubicBezTo>
                  <a:cubicBezTo>
                    <a:pt x="93447" y="34670"/>
                    <a:pt x="93359" y="34680"/>
                    <a:pt x="93267" y="34703"/>
                  </a:cubicBezTo>
                  <a:cubicBezTo>
                    <a:pt x="91929" y="35090"/>
                    <a:pt x="90568" y="35241"/>
                    <a:pt x="89206" y="35241"/>
                  </a:cubicBezTo>
                  <a:cubicBezTo>
                    <a:pt x="87123" y="35241"/>
                    <a:pt x="85039" y="34887"/>
                    <a:pt x="83038" y="34478"/>
                  </a:cubicBezTo>
                  <a:cubicBezTo>
                    <a:pt x="79503" y="33726"/>
                    <a:pt x="76043" y="32673"/>
                    <a:pt x="72433" y="32297"/>
                  </a:cubicBezTo>
                  <a:cubicBezTo>
                    <a:pt x="68973" y="31920"/>
                    <a:pt x="65513" y="31920"/>
                    <a:pt x="62128" y="31620"/>
                  </a:cubicBezTo>
                  <a:cubicBezTo>
                    <a:pt x="60398" y="31469"/>
                    <a:pt x="58744" y="31168"/>
                    <a:pt x="57164" y="30717"/>
                  </a:cubicBezTo>
                  <a:cubicBezTo>
                    <a:pt x="55584" y="30266"/>
                    <a:pt x="54005" y="29664"/>
                    <a:pt x="52501" y="28837"/>
                  </a:cubicBezTo>
                  <a:cubicBezTo>
                    <a:pt x="49417" y="27182"/>
                    <a:pt x="46483" y="25226"/>
                    <a:pt x="43550" y="23346"/>
                  </a:cubicBezTo>
                  <a:cubicBezTo>
                    <a:pt x="42046" y="22368"/>
                    <a:pt x="40541" y="21466"/>
                    <a:pt x="38962" y="20563"/>
                  </a:cubicBezTo>
                  <a:cubicBezTo>
                    <a:pt x="37458" y="19736"/>
                    <a:pt x="35878" y="18908"/>
                    <a:pt x="34374" y="18006"/>
                  </a:cubicBezTo>
                  <a:cubicBezTo>
                    <a:pt x="31365" y="16200"/>
                    <a:pt x="28432" y="14245"/>
                    <a:pt x="25273" y="12590"/>
                  </a:cubicBezTo>
                  <a:cubicBezTo>
                    <a:pt x="22415" y="11086"/>
                    <a:pt x="19481" y="9958"/>
                    <a:pt x="16397" y="9055"/>
                  </a:cubicBezTo>
                  <a:cubicBezTo>
                    <a:pt x="11659" y="7626"/>
                    <a:pt x="5867" y="6648"/>
                    <a:pt x="2934" y="2286"/>
                  </a:cubicBezTo>
                  <a:cubicBezTo>
                    <a:pt x="2482" y="1684"/>
                    <a:pt x="2182" y="1082"/>
                    <a:pt x="1881" y="480"/>
                  </a:cubicBezTo>
                  <a:cubicBezTo>
                    <a:pt x="1725" y="169"/>
                    <a:pt x="1390" y="1"/>
                    <a:pt x="1049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2" name="Google Shape;152;p48"/>
            <p:cNvSpPr/>
            <p:nvPr/>
          </p:nvSpPr>
          <p:spPr>
            <a:xfrm>
              <a:off x="2628150" y="3884650"/>
              <a:ext cx="1285750" cy="1518375"/>
            </a:xfrm>
            <a:custGeom>
              <a:avLst/>
              <a:gdLst/>
              <a:ahLst/>
              <a:cxnLst/>
              <a:rect l="l" t="t" r="r" b="b"/>
              <a:pathLst>
                <a:path w="51430" h="60735" extrusionOk="0">
                  <a:moveTo>
                    <a:pt x="941" y="0"/>
                  </a:moveTo>
                  <a:cubicBezTo>
                    <a:pt x="471" y="0"/>
                    <a:pt x="1" y="320"/>
                    <a:pt x="1" y="959"/>
                  </a:cubicBezTo>
                  <a:cubicBezTo>
                    <a:pt x="151" y="5924"/>
                    <a:pt x="1279" y="10888"/>
                    <a:pt x="3310" y="15401"/>
                  </a:cubicBezTo>
                  <a:cubicBezTo>
                    <a:pt x="5416" y="19989"/>
                    <a:pt x="8049" y="24276"/>
                    <a:pt x="11208" y="28112"/>
                  </a:cubicBezTo>
                  <a:cubicBezTo>
                    <a:pt x="14592" y="32249"/>
                    <a:pt x="18278" y="36010"/>
                    <a:pt x="22340" y="39470"/>
                  </a:cubicBezTo>
                  <a:cubicBezTo>
                    <a:pt x="26401" y="43005"/>
                    <a:pt x="30613" y="46314"/>
                    <a:pt x="34675" y="49699"/>
                  </a:cubicBezTo>
                  <a:cubicBezTo>
                    <a:pt x="38812" y="53234"/>
                    <a:pt x="43249" y="56544"/>
                    <a:pt x="47838" y="59552"/>
                  </a:cubicBezTo>
                  <a:cubicBezTo>
                    <a:pt x="48364" y="59928"/>
                    <a:pt x="48966" y="60229"/>
                    <a:pt x="49568" y="60605"/>
                  </a:cubicBezTo>
                  <a:cubicBezTo>
                    <a:pt x="49725" y="60695"/>
                    <a:pt x="49881" y="60735"/>
                    <a:pt x="50029" y="60735"/>
                  </a:cubicBezTo>
                  <a:cubicBezTo>
                    <a:pt x="50866" y="60735"/>
                    <a:pt x="51429" y="59462"/>
                    <a:pt x="50470" y="58950"/>
                  </a:cubicBezTo>
                  <a:cubicBezTo>
                    <a:pt x="45882" y="56243"/>
                    <a:pt x="41520" y="53084"/>
                    <a:pt x="37458" y="49549"/>
                  </a:cubicBezTo>
                  <a:cubicBezTo>
                    <a:pt x="33396" y="46239"/>
                    <a:pt x="29184" y="42854"/>
                    <a:pt x="25123" y="39470"/>
                  </a:cubicBezTo>
                  <a:cubicBezTo>
                    <a:pt x="21136" y="36085"/>
                    <a:pt x="17375" y="32399"/>
                    <a:pt x="13840" y="28488"/>
                  </a:cubicBezTo>
                  <a:cubicBezTo>
                    <a:pt x="13088" y="27586"/>
                    <a:pt x="12186" y="26457"/>
                    <a:pt x="11509" y="25555"/>
                  </a:cubicBezTo>
                  <a:cubicBezTo>
                    <a:pt x="10832" y="24727"/>
                    <a:pt x="10080" y="23599"/>
                    <a:pt x="9403" y="22546"/>
                  </a:cubicBezTo>
                  <a:cubicBezTo>
                    <a:pt x="7974" y="20591"/>
                    <a:pt x="6770" y="18485"/>
                    <a:pt x="5717" y="16303"/>
                  </a:cubicBezTo>
                  <a:cubicBezTo>
                    <a:pt x="5416" y="15777"/>
                    <a:pt x="5191" y="15175"/>
                    <a:pt x="4890" y="14649"/>
                  </a:cubicBezTo>
                  <a:lnTo>
                    <a:pt x="4739" y="14273"/>
                  </a:lnTo>
                  <a:cubicBezTo>
                    <a:pt x="4739" y="14197"/>
                    <a:pt x="4664" y="14122"/>
                    <a:pt x="4664" y="14047"/>
                  </a:cubicBezTo>
                  <a:cubicBezTo>
                    <a:pt x="4589" y="13896"/>
                    <a:pt x="4438" y="13445"/>
                    <a:pt x="4288" y="13144"/>
                  </a:cubicBezTo>
                  <a:cubicBezTo>
                    <a:pt x="3912" y="12091"/>
                    <a:pt x="3461" y="10963"/>
                    <a:pt x="3160" y="9835"/>
                  </a:cubicBezTo>
                  <a:cubicBezTo>
                    <a:pt x="2859" y="8631"/>
                    <a:pt x="2558" y="7503"/>
                    <a:pt x="2332" y="6300"/>
                  </a:cubicBezTo>
                  <a:cubicBezTo>
                    <a:pt x="2257" y="5999"/>
                    <a:pt x="2257" y="5698"/>
                    <a:pt x="2182" y="5397"/>
                  </a:cubicBezTo>
                  <a:cubicBezTo>
                    <a:pt x="2182" y="5247"/>
                    <a:pt x="2182" y="5096"/>
                    <a:pt x="2107" y="5021"/>
                  </a:cubicBezTo>
                  <a:cubicBezTo>
                    <a:pt x="2107" y="4966"/>
                    <a:pt x="2107" y="4911"/>
                    <a:pt x="2107" y="4871"/>
                  </a:cubicBezTo>
                  <a:lnTo>
                    <a:pt x="2107" y="4645"/>
                  </a:lnTo>
                  <a:cubicBezTo>
                    <a:pt x="2032" y="4043"/>
                    <a:pt x="2032" y="3442"/>
                    <a:pt x="1956" y="2840"/>
                  </a:cubicBezTo>
                  <a:cubicBezTo>
                    <a:pt x="1881" y="2238"/>
                    <a:pt x="1881" y="1561"/>
                    <a:pt x="1881" y="959"/>
                  </a:cubicBezTo>
                  <a:cubicBezTo>
                    <a:pt x="1881" y="320"/>
                    <a:pt x="1411" y="0"/>
                    <a:pt x="941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53" name="Google Shape;153;p48"/>
          <p:cNvGrpSpPr/>
          <p:nvPr/>
        </p:nvGrpSpPr>
        <p:grpSpPr>
          <a:xfrm rot="-3543833">
            <a:off x="8037388" y="3494385"/>
            <a:ext cx="2217136" cy="2198892"/>
            <a:chOff x="1174625" y="279475"/>
            <a:chExt cx="5197400" cy="5180500"/>
          </a:xfrm>
        </p:grpSpPr>
        <p:sp>
          <p:nvSpPr>
            <p:cNvPr id="154" name="Google Shape;154;p48"/>
            <p:cNvSpPr/>
            <p:nvPr/>
          </p:nvSpPr>
          <p:spPr>
            <a:xfrm>
              <a:off x="1174625" y="279475"/>
              <a:ext cx="5188000" cy="5180500"/>
            </a:xfrm>
            <a:custGeom>
              <a:avLst/>
              <a:gdLst/>
              <a:ahLst/>
              <a:cxnLst/>
              <a:rect l="l" t="t" r="r" b="b"/>
              <a:pathLst>
                <a:path w="207520" h="207220" fill="none" extrusionOk="0">
                  <a:moveTo>
                    <a:pt x="114704" y="3085"/>
                  </a:moveTo>
                  <a:cubicBezTo>
                    <a:pt x="114704" y="3085"/>
                    <a:pt x="102444" y="21588"/>
                    <a:pt x="98758" y="36706"/>
                  </a:cubicBezTo>
                  <a:cubicBezTo>
                    <a:pt x="96050" y="47988"/>
                    <a:pt x="93342" y="70402"/>
                    <a:pt x="102519" y="71230"/>
                  </a:cubicBezTo>
                  <a:cubicBezTo>
                    <a:pt x="111770" y="72057"/>
                    <a:pt x="115531" y="47612"/>
                    <a:pt x="115080" y="36405"/>
                  </a:cubicBezTo>
                  <a:cubicBezTo>
                    <a:pt x="114854" y="29560"/>
                    <a:pt x="112823" y="14893"/>
                    <a:pt x="116358" y="8876"/>
                  </a:cubicBezTo>
                  <a:cubicBezTo>
                    <a:pt x="119969" y="2859"/>
                    <a:pt x="127791" y="1"/>
                    <a:pt x="134636" y="302"/>
                  </a:cubicBezTo>
                  <a:cubicBezTo>
                    <a:pt x="141405" y="602"/>
                    <a:pt x="154342" y="2633"/>
                    <a:pt x="154342" y="2633"/>
                  </a:cubicBezTo>
                  <a:cubicBezTo>
                    <a:pt x="154342" y="2633"/>
                    <a:pt x="146520" y="13088"/>
                    <a:pt x="145015" y="20911"/>
                  </a:cubicBezTo>
                  <a:cubicBezTo>
                    <a:pt x="143812" y="27304"/>
                    <a:pt x="142383" y="40767"/>
                    <a:pt x="147798" y="40843"/>
                  </a:cubicBezTo>
                  <a:cubicBezTo>
                    <a:pt x="153289" y="40843"/>
                    <a:pt x="154267" y="27530"/>
                    <a:pt x="153966" y="18880"/>
                  </a:cubicBezTo>
                  <a:cubicBezTo>
                    <a:pt x="153665" y="10230"/>
                    <a:pt x="157501" y="3611"/>
                    <a:pt x="160359" y="3310"/>
                  </a:cubicBezTo>
                  <a:cubicBezTo>
                    <a:pt x="163217" y="3009"/>
                    <a:pt x="185556" y="11358"/>
                    <a:pt x="194131" y="13314"/>
                  </a:cubicBezTo>
                  <a:cubicBezTo>
                    <a:pt x="198493" y="14367"/>
                    <a:pt x="203157" y="14141"/>
                    <a:pt x="207444" y="12637"/>
                  </a:cubicBezTo>
                  <a:cubicBezTo>
                    <a:pt x="207444" y="12637"/>
                    <a:pt x="199095" y="31215"/>
                    <a:pt x="200073" y="34525"/>
                  </a:cubicBezTo>
                  <a:cubicBezTo>
                    <a:pt x="201051" y="37909"/>
                    <a:pt x="192175" y="32118"/>
                    <a:pt x="183601" y="34600"/>
                  </a:cubicBezTo>
                  <a:cubicBezTo>
                    <a:pt x="174951" y="37082"/>
                    <a:pt x="170513" y="39414"/>
                    <a:pt x="170137" y="41745"/>
                  </a:cubicBezTo>
                  <a:cubicBezTo>
                    <a:pt x="169836" y="44002"/>
                    <a:pt x="177207" y="46709"/>
                    <a:pt x="182473" y="46108"/>
                  </a:cubicBezTo>
                  <a:cubicBezTo>
                    <a:pt x="187738" y="45506"/>
                    <a:pt x="198343" y="43099"/>
                    <a:pt x="201878" y="40993"/>
                  </a:cubicBezTo>
                  <a:cubicBezTo>
                    <a:pt x="201878" y="40993"/>
                    <a:pt x="207519" y="63257"/>
                    <a:pt x="201953" y="79278"/>
                  </a:cubicBezTo>
                  <a:cubicBezTo>
                    <a:pt x="196387" y="95299"/>
                    <a:pt x="201953" y="92892"/>
                    <a:pt x="196989" y="107483"/>
                  </a:cubicBezTo>
                  <a:cubicBezTo>
                    <a:pt x="192100" y="122150"/>
                    <a:pt x="187888" y="131778"/>
                    <a:pt x="184127" y="134486"/>
                  </a:cubicBezTo>
                  <a:cubicBezTo>
                    <a:pt x="180367" y="137194"/>
                    <a:pt x="162691" y="136366"/>
                    <a:pt x="152236" y="132831"/>
                  </a:cubicBezTo>
                  <a:cubicBezTo>
                    <a:pt x="141781" y="129296"/>
                    <a:pt x="128468" y="121474"/>
                    <a:pt x="123278" y="123880"/>
                  </a:cubicBezTo>
                  <a:cubicBezTo>
                    <a:pt x="118690" y="125986"/>
                    <a:pt x="119593" y="128694"/>
                    <a:pt x="123052" y="132756"/>
                  </a:cubicBezTo>
                  <a:cubicBezTo>
                    <a:pt x="126663" y="136968"/>
                    <a:pt x="135613" y="144640"/>
                    <a:pt x="151634" y="145768"/>
                  </a:cubicBezTo>
                  <a:cubicBezTo>
                    <a:pt x="160811" y="146520"/>
                    <a:pt x="170062" y="145919"/>
                    <a:pt x="179088" y="144113"/>
                  </a:cubicBezTo>
                  <a:cubicBezTo>
                    <a:pt x="177358" y="149153"/>
                    <a:pt x="175026" y="154042"/>
                    <a:pt x="172168" y="158555"/>
                  </a:cubicBezTo>
                  <a:cubicBezTo>
                    <a:pt x="168708" y="164346"/>
                    <a:pt x="164421" y="169461"/>
                    <a:pt x="159381" y="173823"/>
                  </a:cubicBezTo>
                  <a:cubicBezTo>
                    <a:pt x="153816" y="178938"/>
                    <a:pt x="135990" y="180969"/>
                    <a:pt x="126437" y="175403"/>
                  </a:cubicBezTo>
                  <a:cubicBezTo>
                    <a:pt x="116885" y="169837"/>
                    <a:pt x="101691" y="158555"/>
                    <a:pt x="98758" y="155245"/>
                  </a:cubicBezTo>
                  <a:cubicBezTo>
                    <a:pt x="95825" y="151861"/>
                    <a:pt x="89130" y="146746"/>
                    <a:pt x="86799" y="148927"/>
                  </a:cubicBezTo>
                  <a:cubicBezTo>
                    <a:pt x="84467" y="151033"/>
                    <a:pt x="86423" y="154568"/>
                    <a:pt x="91989" y="160285"/>
                  </a:cubicBezTo>
                  <a:cubicBezTo>
                    <a:pt x="101767" y="170213"/>
                    <a:pt x="112372" y="178261"/>
                    <a:pt x="120570" y="180066"/>
                  </a:cubicBezTo>
                  <a:cubicBezTo>
                    <a:pt x="128694" y="181871"/>
                    <a:pt x="147347" y="185632"/>
                    <a:pt x="151183" y="185181"/>
                  </a:cubicBezTo>
                  <a:cubicBezTo>
                    <a:pt x="155019" y="184730"/>
                    <a:pt x="126738" y="203609"/>
                    <a:pt x="115004" y="205339"/>
                  </a:cubicBezTo>
                  <a:cubicBezTo>
                    <a:pt x="102368" y="207219"/>
                    <a:pt x="79503" y="205188"/>
                    <a:pt x="73260" y="203082"/>
                  </a:cubicBezTo>
                  <a:cubicBezTo>
                    <a:pt x="68446" y="201427"/>
                    <a:pt x="58066" y="192251"/>
                    <a:pt x="53102" y="187513"/>
                  </a:cubicBezTo>
                  <a:cubicBezTo>
                    <a:pt x="40917" y="175854"/>
                    <a:pt x="47085" y="162692"/>
                    <a:pt x="51222" y="151409"/>
                  </a:cubicBezTo>
                  <a:cubicBezTo>
                    <a:pt x="51974" y="139600"/>
                    <a:pt x="28056" y="155546"/>
                    <a:pt x="23167" y="151936"/>
                  </a:cubicBezTo>
                  <a:cubicBezTo>
                    <a:pt x="13539" y="144941"/>
                    <a:pt x="5416" y="127115"/>
                    <a:pt x="2934" y="110492"/>
                  </a:cubicBezTo>
                  <a:cubicBezTo>
                    <a:pt x="0" y="90410"/>
                    <a:pt x="10305" y="62279"/>
                    <a:pt x="27755" y="47010"/>
                  </a:cubicBezTo>
                  <a:lnTo>
                    <a:pt x="34900" y="41971"/>
                  </a:lnTo>
                  <a:cubicBezTo>
                    <a:pt x="34900" y="41971"/>
                    <a:pt x="31591" y="61978"/>
                    <a:pt x="35276" y="74539"/>
                  </a:cubicBezTo>
                  <a:cubicBezTo>
                    <a:pt x="39488" y="88529"/>
                    <a:pt x="47837" y="108687"/>
                    <a:pt x="54907" y="106506"/>
                  </a:cubicBezTo>
                  <a:cubicBezTo>
                    <a:pt x="60624" y="104701"/>
                    <a:pt x="49642" y="86498"/>
                    <a:pt x="46784" y="67845"/>
                  </a:cubicBezTo>
                  <a:cubicBezTo>
                    <a:pt x="43926" y="49192"/>
                    <a:pt x="41444" y="36706"/>
                    <a:pt x="45430" y="30764"/>
                  </a:cubicBezTo>
                  <a:cubicBezTo>
                    <a:pt x="49417" y="24747"/>
                    <a:pt x="57239" y="18353"/>
                    <a:pt x="71004" y="13013"/>
                  </a:cubicBezTo>
                  <a:cubicBezTo>
                    <a:pt x="84843" y="7673"/>
                    <a:pt x="114704" y="3085"/>
                    <a:pt x="114704" y="3085"/>
                  </a:cubicBezTo>
                  <a:close/>
                </a:path>
              </a:pathLst>
            </a:custGeom>
            <a:noFill/>
            <a:ln w="38100" cap="rnd" cmpd="sng">
              <a:solidFill>
                <a:srgbClr val="88AC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5" name="Google Shape;155;p48"/>
            <p:cNvSpPr/>
            <p:nvPr/>
          </p:nvSpPr>
          <p:spPr>
            <a:xfrm>
              <a:off x="5183625" y="412825"/>
              <a:ext cx="349750" cy="967350"/>
            </a:xfrm>
            <a:custGeom>
              <a:avLst/>
              <a:gdLst/>
              <a:ahLst/>
              <a:cxnLst/>
              <a:rect l="l" t="t" r="r" b="b"/>
              <a:pathLst>
                <a:path w="13990" h="38694" extrusionOk="0">
                  <a:moveTo>
                    <a:pt x="12875" y="1"/>
                  </a:moveTo>
                  <a:cubicBezTo>
                    <a:pt x="12557" y="1"/>
                    <a:pt x="12255" y="167"/>
                    <a:pt x="12109" y="458"/>
                  </a:cubicBezTo>
                  <a:cubicBezTo>
                    <a:pt x="9326" y="4896"/>
                    <a:pt x="6919" y="9635"/>
                    <a:pt x="5039" y="14448"/>
                  </a:cubicBezTo>
                  <a:cubicBezTo>
                    <a:pt x="3384" y="19337"/>
                    <a:pt x="2256" y="24377"/>
                    <a:pt x="1579" y="29491"/>
                  </a:cubicBezTo>
                  <a:cubicBezTo>
                    <a:pt x="1128" y="32199"/>
                    <a:pt x="751" y="34832"/>
                    <a:pt x="225" y="37464"/>
                  </a:cubicBezTo>
                  <a:cubicBezTo>
                    <a:pt x="1" y="38226"/>
                    <a:pt x="577" y="38694"/>
                    <a:pt x="1143" y="38694"/>
                  </a:cubicBezTo>
                  <a:cubicBezTo>
                    <a:pt x="1528" y="38694"/>
                    <a:pt x="1908" y="38478"/>
                    <a:pt x="2030" y="37991"/>
                  </a:cubicBezTo>
                  <a:lnTo>
                    <a:pt x="2030" y="38066"/>
                  </a:lnTo>
                  <a:cubicBezTo>
                    <a:pt x="3083" y="33177"/>
                    <a:pt x="3610" y="28213"/>
                    <a:pt x="4587" y="23324"/>
                  </a:cubicBezTo>
                  <a:cubicBezTo>
                    <a:pt x="5114" y="20842"/>
                    <a:pt x="5716" y="18360"/>
                    <a:pt x="6543" y="15953"/>
                  </a:cubicBezTo>
                  <a:cubicBezTo>
                    <a:pt x="7295" y="13621"/>
                    <a:pt x="8273" y="11440"/>
                    <a:pt x="9326" y="9259"/>
                  </a:cubicBezTo>
                  <a:cubicBezTo>
                    <a:pt x="10680" y="6626"/>
                    <a:pt x="12184" y="3993"/>
                    <a:pt x="13688" y="1436"/>
                  </a:cubicBezTo>
                  <a:cubicBezTo>
                    <a:pt x="13989" y="985"/>
                    <a:pt x="13839" y="383"/>
                    <a:pt x="13388" y="157"/>
                  </a:cubicBezTo>
                  <a:cubicBezTo>
                    <a:pt x="13228" y="51"/>
                    <a:pt x="13049" y="1"/>
                    <a:pt x="12875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6" name="Google Shape;156;p48"/>
            <p:cNvSpPr/>
            <p:nvPr/>
          </p:nvSpPr>
          <p:spPr>
            <a:xfrm>
              <a:off x="2391225" y="604250"/>
              <a:ext cx="3980800" cy="3435550"/>
            </a:xfrm>
            <a:custGeom>
              <a:avLst/>
              <a:gdLst/>
              <a:ahLst/>
              <a:cxnLst/>
              <a:rect l="l" t="t" r="r" b="b"/>
              <a:pathLst>
                <a:path w="159232" h="137422" extrusionOk="0">
                  <a:moveTo>
                    <a:pt x="115907" y="25746"/>
                  </a:moveTo>
                  <a:cubicBezTo>
                    <a:pt x="115777" y="25894"/>
                    <a:pt x="115730" y="25947"/>
                    <a:pt x="115728" y="25947"/>
                  </a:cubicBezTo>
                  <a:cubicBezTo>
                    <a:pt x="115725" y="25947"/>
                    <a:pt x="115810" y="25844"/>
                    <a:pt x="115882" y="25761"/>
                  </a:cubicBezTo>
                  <a:lnTo>
                    <a:pt x="115882" y="25761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61" y="25772"/>
                    <a:pt x="115874" y="25764"/>
                    <a:pt x="115884" y="25759"/>
                  </a:cubicBezTo>
                  <a:lnTo>
                    <a:pt x="115884" y="25759"/>
                  </a:lnTo>
                  <a:cubicBezTo>
                    <a:pt x="115883" y="25759"/>
                    <a:pt x="115883" y="25760"/>
                    <a:pt x="115882" y="25761"/>
                  </a:cubicBezTo>
                  <a:lnTo>
                    <a:pt x="115882" y="25761"/>
                  </a:lnTo>
                  <a:lnTo>
                    <a:pt x="115907" y="25746"/>
                  </a:lnTo>
                  <a:close/>
                  <a:moveTo>
                    <a:pt x="156519" y="0"/>
                  </a:moveTo>
                  <a:cubicBezTo>
                    <a:pt x="156296" y="0"/>
                    <a:pt x="156070" y="31"/>
                    <a:pt x="155847" y="97"/>
                  </a:cubicBezTo>
                  <a:cubicBezTo>
                    <a:pt x="148852" y="1451"/>
                    <a:pt x="141781" y="2579"/>
                    <a:pt x="135313" y="5738"/>
                  </a:cubicBezTo>
                  <a:cubicBezTo>
                    <a:pt x="128920" y="8822"/>
                    <a:pt x="124407" y="14087"/>
                    <a:pt x="120345" y="19653"/>
                  </a:cubicBezTo>
                  <a:cubicBezTo>
                    <a:pt x="119367" y="21007"/>
                    <a:pt x="118389" y="22361"/>
                    <a:pt x="117412" y="23715"/>
                  </a:cubicBezTo>
                  <a:cubicBezTo>
                    <a:pt x="116938" y="24323"/>
                    <a:pt x="116526" y="24932"/>
                    <a:pt x="116065" y="25540"/>
                  </a:cubicBezTo>
                  <a:lnTo>
                    <a:pt x="116065" y="25540"/>
                  </a:lnTo>
                  <a:cubicBezTo>
                    <a:pt x="116089" y="25553"/>
                    <a:pt x="116047" y="25641"/>
                    <a:pt x="115907" y="25746"/>
                  </a:cubicBezTo>
                  <a:cubicBezTo>
                    <a:pt x="115950" y="25692"/>
                    <a:pt x="115970" y="25666"/>
                    <a:pt x="115974" y="25659"/>
                  </a:cubicBezTo>
                  <a:lnTo>
                    <a:pt x="115974" y="25659"/>
                  </a:lnTo>
                  <a:cubicBezTo>
                    <a:pt x="116005" y="25619"/>
                    <a:pt x="116035" y="25580"/>
                    <a:pt x="116065" y="25540"/>
                  </a:cubicBezTo>
                  <a:lnTo>
                    <a:pt x="116065" y="25540"/>
                  </a:lnTo>
                  <a:cubicBezTo>
                    <a:pt x="116063" y="25539"/>
                    <a:pt x="116061" y="25539"/>
                    <a:pt x="116058" y="25539"/>
                  </a:cubicBezTo>
                  <a:cubicBezTo>
                    <a:pt x="116025" y="25539"/>
                    <a:pt x="115935" y="25610"/>
                    <a:pt x="115814" y="25802"/>
                  </a:cubicBezTo>
                  <a:lnTo>
                    <a:pt x="115814" y="25802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34" y="25791"/>
                    <a:pt x="115819" y="25802"/>
                    <a:pt x="115806" y="25814"/>
                  </a:cubicBezTo>
                  <a:lnTo>
                    <a:pt x="115806" y="25814"/>
                  </a:lnTo>
                  <a:cubicBezTo>
                    <a:pt x="115808" y="25810"/>
                    <a:pt x="115811" y="25806"/>
                    <a:pt x="115814" y="25802"/>
                  </a:cubicBezTo>
                  <a:lnTo>
                    <a:pt x="115814" y="25802"/>
                  </a:lnTo>
                  <a:lnTo>
                    <a:pt x="115531" y="25971"/>
                  </a:lnTo>
                  <a:lnTo>
                    <a:pt x="114704" y="26573"/>
                  </a:lnTo>
                  <a:lnTo>
                    <a:pt x="112222" y="28077"/>
                  </a:lnTo>
                  <a:cubicBezTo>
                    <a:pt x="109740" y="29732"/>
                    <a:pt x="107333" y="31387"/>
                    <a:pt x="105001" y="33267"/>
                  </a:cubicBezTo>
                  <a:cubicBezTo>
                    <a:pt x="102143" y="35373"/>
                    <a:pt x="99510" y="37780"/>
                    <a:pt x="97104" y="40413"/>
                  </a:cubicBezTo>
                  <a:cubicBezTo>
                    <a:pt x="95073" y="42820"/>
                    <a:pt x="93343" y="45377"/>
                    <a:pt x="91763" y="48085"/>
                  </a:cubicBezTo>
                  <a:cubicBezTo>
                    <a:pt x="90936" y="49438"/>
                    <a:pt x="90108" y="50868"/>
                    <a:pt x="89206" y="52221"/>
                  </a:cubicBezTo>
                  <a:cubicBezTo>
                    <a:pt x="88755" y="52898"/>
                    <a:pt x="88303" y="53575"/>
                    <a:pt x="87777" y="54252"/>
                  </a:cubicBezTo>
                  <a:lnTo>
                    <a:pt x="87476" y="54628"/>
                  </a:lnTo>
                  <a:cubicBezTo>
                    <a:pt x="87476" y="54628"/>
                    <a:pt x="87200" y="55043"/>
                    <a:pt x="87188" y="55043"/>
                  </a:cubicBezTo>
                  <a:cubicBezTo>
                    <a:pt x="87184" y="55043"/>
                    <a:pt x="87201" y="55011"/>
                    <a:pt x="87250" y="54929"/>
                  </a:cubicBezTo>
                  <a:lnTo>
                    <a:pt x="87250" y="54929"/>
                  </a:lnTo>
                  <a:cubicBezTo>
                    <a:pt x="87025" y="55305"/>
                    <a:pt x="86724" y="55606"/>
                    <a:pt x="86498" y="55907"/>
                  </a:cubicBezTo>
                  <a:cubicBezTo>
                    <a:pt x="85370" y="57186"/>
                    <a:pt x="84242" y="58314"/>
                    <a:pt x="82963" y="59442"/>
                  </a:cubicBezTo>
                  <a:cubicBezTo>
                    <a:pt x="81835" y="60420"/>
                    <a:pt x="80631" y="61398"/>
                    <a:pt x="79353" y="62225"/>
                  </a:cubicBezTo>
                  <a:cubicBezTo>
                    <a:pt x="76495" y="64256"/>
                    <a:pt x="73636" y="66061"/>
                    <a:pt x="70853" y="68167"/>
                  </a:cubicBezTo>
                  <a:cubicBezTo>
                    <a:pt x="64836" y="72830"/>
                    <a:pt x="59947" y="78848"/>
                    <a:pt x="54682" y="84338"/>
                  </a:cubicBezTo>
                  <a:cubicBezTo>
                    <a:pt x="51974" y="87121"/>
                    <a:pt x="49041" y="89904"/>
                    <a:pt x="46258" y="92612"/>
                  </a:cubicBezTo>
                  <a:cubicBezTo>
                    <a:pt x="43475" y="95395"/>
                    <a:pt x="40692" y="98178"/>
                    <a:pt x="37834" y="100961"/>
                  </a:cubicBezTo>
                  <a:cubicBezTo>
                    <a:pt x="32268" y="106301"/>
                    <a:pt x="26401" y="111266"/>
                    <a:pt x="20610" y="116305"/>
                  </a:cubicBezTo>
                  <a:cubicBezTo>
                    <a:pt x="15194" y="121044"/>
                    <a:pt x="9929" y="125857"/>
                    <a:pt x="4363" y="130445"/>
                  </a:cubicBezTo>
                  <a:cubicBezTo>
                    <a:pt x="3235" y="131423"/>
                    <a:pt x="2107" y="132326"/>
                    <a:pt x="978" y="133228"/>
                  </a:cubicBezTo>
                  <a:cubicBezTo>
                    <a:pt x="1" y="134206"/>
                    <a:pt x="1" y="135786"/>
                    <a:pt x="978" y="136688"/>
                  </a:cubicBezTo>
                  <a:cubicBezTo>
                    <a:pt x="1467" y="137177"/>
                    <a:pt x="2088" y="137422"/>
                    <a:pt x="2708" y="137422"/>
                  </a:cubicBezTo>
                  <a:cubicBezTo>
                    <a:pt x="3329" y="137422"/>
                    <a:pt x="3949" y="137177"/>
                    <a:pt x="4438" y="136688"/>
                  </a:cubicBezTo>
                  <a:lnTo>
                    <a:pt x="4513" y="136764"/>
                  </a:lnTo>
                  <a:cubicBezTo>
                    <a:pt x="9779" y="132476"/>
                    <a:pt x="14893" y="128039"/>
                    <a:pt x="19933" y="123601"/>
                  </a:cubicBezTo>
                  <a:cubicBezTo>
                    <a:pt x="25574" y="118561"/>
                    <a:pt x="31365" y="113672"/>
                    <a:pt x="36931" y="108558"/>
                  </a:cubicBezTo>
                  <a:cubicBezTo>
                    <a:pt x="42723" y="103293"/>
                    <a:pt x="48138" y="97576"/>
                    <a:pt x="53855" y="92161"/>
                  </a:cubicBezTo>
                  <a:cubicBezTo>
                    <a:pt x="59496" y="86745"/>
                    <a:pt x="64385" y="80879"/>
                    <a:pt x="69876" y="75538"/>
                  </a:cubicBezTo>
                  <a:cubicBezTo>
                    <a:pt x="72282" y="73282"/>
                    <a:pt x="74915" y="71176"/>
                    <a:pt x="77698" y="69371"/>
                  </a:cubicBezTo>
                  <a:cubicBezTo>
                    <a:pt x="80481" y="67415"/>
                    <a:pt x="83414" y="65459"/>
                    <a:pt x="86047" y="63278"/>
                  </a:cubicBezTo>
                  <a:cubicBezTo>
                    <a:pt x="91237" y="58916"/>
                    <a:pt x="94321" y="53049"/>
                    <a:pt x="97931" y="47483"/>
                  </a:cubicBezTo>
                  <a:cubicBezTo>
                    <a:pt x="98307" y="46881"/>
                    <a:pt x="98683" y="46279"/>
                    <a:pt x="99134" y="45678"/>
                  </a:cubicBezTo>
                  <a:cubicBezTo>
                    <a:pt x="99285" y="45452"/>
                    <a:pt x="99510" y="45151"/>
                    <a:pt x="99736" y="44926"/>
                  </a:cubicBezTo>
                  <a:cubicBezTo>
                    <a:pt x="99801" y="44822"/>
                    <a:pt x="99832" y="44765"/>
                    <a:pt x="99842" y="44739"/>
                  </a:cubicBezTo>
                  <a:lnTo>
                    <a:pt x="99842" y="44739"/>
                  </a:lnTo>
                  <a:lnTo>
                    <a:pt x="100263" y="44249"/>
                  </a:lnTo>
                  <a:cubicBezTo>
                    <a:pt x="101391" y="42970"/>
                    <a:pt x="102594" y="41691"/>
                    <a:pt x="103948" y="40563"/>
                  </a:cubicBezTo>
                  <a:cubicBezTo>
                    <a:pt x="106280" y="38382"/>
                    <a:pt x="108837" y="36426"/>
                    <a:pt x="111470" y="34546"/>
                  </a:cubicBezTo>
                  <a:cubicBezTo>
                    <a:pt x="113275" y="33267"/>
                    <a:pt x="115155" y="32064"/>
                    <a:pt x="117036" y="30860"/>
                  </a:cubicBezTo>
                  <a:cubicBezTo>
                    <a:pt x="117562" y="30559"/>
                    <a:pt x="118089" y="30183"/>
                    <a:pt x="118615" y="29807"/>
                  </a:cubicBezTo>
                  <a:cubicBezTo>
                    <a:pt x="119518" y="29055"/>
                    <a:pt x="120270" y="28228"/>
                    <a:pt x="120872" y="27175"/>
                  </a:cubicBezTo>
                  <a:cubicBezTo>
                    <a:pt x="121925" y="25896"/>
                    <a:pt x="122827" y="24467"/>
                    <a:pt x="123805" y="23188"/>
                  </a:cubicBezTo>
                  <a:cubicBezTo>
                    <a:pt x="124331" y="22511"/>
                    <a:pt x="124783" y="21834"/>
                    <a:pt x="125309" y="21158"/>
                  </a:cubicBezTo>
                  <a:cubicBezTo>
                    <a:pt x="125836" y="20481"/>
                    <a:pt x="126061" y="20180"/>
                    <a:pt x="126588" y="19428"/>
                  </a:cubicBezTo>
                  <a:cubicBezTo>
                    <a:pt x="127641" y="18149"/>
                    <a:pt x="128694" y="16945"/>
                    <a:pt x="129897" y="15667"/>
                  </a:cubicBezTo>
                  <a:cubicBezTo>
                    <a:pt x="130424" y="15140"/>
                    <a:pt x="130950" y="14614"/>
                    <a:pt x="131552" y="14087"/>
                  </a:cubicBezTo>
                  <a:cubicBezTo>
                    <a:pt x="131853" y="13862"/>
                    <a:pt x="132079" y="13561"/>
                    <a:pt x="132379" y="13335"/>
                  </a:cubicBezTo>
                  <a:lnTo>
                    <a:pt x="132831" y="12959"/>
                  </a:lnTo>
                  <a:lnTo>
                    <a:pt x="133132" y="12733"/>
                  </a:lnTo>
                  <a:lnTo>
                    <a:pt x="133132" y="12733"/>
                  </a:lnTo>
                  <a:cubicBezTo>
                    <a:pt x="133153" y="12712"/>
                    <a:pt x="133178" y="12687"/>
                    <a:pt x="133207" y="12658"/>
                  </a:cubicBezTo>
                  <a:cubicBezTo>
                    <a:pt x="134561" y="11680"/>
                    <a:pt x="136065" y="10778"/>
                    <a:pt x="137569" y="10026"/>
                  </a:cubicBezTo>
                  <a:lnTo>
                    <a:pt x="138622" y="9574"/>
                  </a:lnTo>
                  <a:lnTo>
                    <a:pt x="139224" y="9273"/>
                  </a:lnTo>
                  <a:lnTo>
                    <a:pt x="139374" y="9198"/>
                  </a:lnTo>
                  <a:cubicBezTo>
                    <a:pt x="140202" y="8897"/>
                    <a:pt x="141029" y="8597"/>
                    <a:pt x="141932" y="8296"/>
                  </a:cubicBezTo>
                  <a:cubicBezTo>
                    <a:pt x="145241" y="7243"/>
                    <a:pt x="148626" y="6415"/>
                    <a:pt x="152011" y="5814"/>
                  </a:cubicBezTo>
                  <a:cubicBezTo>
                    <a:pt x="153741" y="5513"/>
                    <a:pt x="155471" y="5137"/>
                    <a:pt x="157125" y="4761"/>
                  </a:cubicBezTo>
                  <a:cubicBezTo>
                    <a:pt x="158479" y="4460"/>
                    <a:pt x="159231" y="3106"/>
                    <a:pt x="158855" y="1752"/>
                  </a:cubicBezTo>
                  <a:cubicBezTo>
                    <a:pt x="158545" y="697"/>
                    <a:pt x="157569" y="0"/>
                    <a:pt x="1565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7" name="Google Shape;157;p48"/>
            <p:cNvSpPr/>
            <p:nvPr/>
          </p:nvSpPr>
          <p:spPr>
            <a:xfrm>
              <a:off x="1697375" y="1379225"/>
              <a:ext cx="1121400" cy="2387325"/>
            </a:xfrm>
            <a:custGeom>
              <a:avLst/>
              <a:gdLst/>
              <a:ahLst/>
              <a:cxnLst/>
              <a:rect l="l" t="t" r="r" b="b"/>
              <a:pathLst>
                <a:path w="44856" h="95493" extrusionOk="0">
                  <a:moveTo>
                    <a:pt x="12119" y="0"/>
                  </a:moveTo>
                  <a:cubicBezTo>
                    <a:pt x="11704" y="0"/>
                    <a:pt x="11267" y="284"/>
                    <a:pt x="11132" y="689"/>
                  </a:cubicBezTo>
                  <a:cubicBezTo>
                    <a:pt x="7898" y="8661"/>
                    <a:pt x="4062" y="16484"/>
                    <a:pt x="2332" y="24983"/>
                  </a:cubicBezTo>
                  <a:cubicBezTo>
                    <a:pt x="1429" y="29421"/>
                    <a:pt x="827" y="33859"/>
                    <a:pt x="527" y="38296"/>
                  </a:cubicBezTo>
                  <a:cubicBezTo>
                    <a:pt x="226" y="42659"/>
                    <a:pt x="75" y="47097"/>
                    <a:pt x="0" y="51534"/>
                  </a:cubicBezTo>
                  <a:cubicBezTo>
                    <a:pt x="0" y="55822"/>
                    <a:pt x="451" y="60109"/>
                    <a:pt x="1354" y="64246"/>
                  </a:cubicBezTo>
                  <a:cubicBezTo>
                    <a:pt x="1956" y="68082"/>
                    <a:pt x="3234" y="71692"/>
                    <a:pt x="5190" y="75001"/>
                  </a:cubicBezTo>
                  <a:cubicBezTo>
                    <a:pt x="7221" y="77935"/>
                    <a:pt x="9778" y="80567"/>
                    <a:pt x="12636" y="82749"/>
                  </a:cubicBezTo>
                  <a:cubicBezTo>
                    <a:pt x="15419" y="84779"/>
                    <a:pt x="18578" y="86359"/>
                    <a:pt x="21963" y="87337"/>
                  </a:cubicBezTo>
                  <a:cubicBezTo>
                    <a:pt x="28281" y="89217"/>
                    <a:pt x="35351" y="89819"/>
                    <a:pt x="40917" y="93730"/>
                  </a:cubicBezTo>
                  <a:cubicBezTo>
                    <a:pt x="41594" y="94181"/>
                    <a:pt x="42196" y="94633"/>
                    <a:pt x="42798" y="95234"/>
                  </a:cubicBezTo>
                  <a:cubicBezTo>
                    <a:pt x="42996" y="95416"/>
                    <a:pt x="43216" y="95493"/>
                    <a:pt x="43429" y="95493"/>
                  </a:cubicBezTo>
                  <a:cubicBezTo>
                    <a:pt x="44186" y="95493"/>
                    <a:pt x="44856" y="94526"/>
                    <a:pt x="44152" y="93881"/>
                  </a:cubicBezTo>
                  <a:lnTo>
                    <a:pt x="44076" y="93881"/>
                  </a:lnTo>
                  <a:cubicBezTo>
                    <a:pt x="38962" y="89217"/>
                    <a:pt x="32042" y="88014"/>
                    <a:pt x="25573" y="86359"/>
                  </a:cubicBezTo>
                  <a:cubicBezTo>
                    <a:pt x="22339" y="85682"/>
                    <a:pt x="19180" y="84479"/>
                    <a:pt x="16322" y="82974"/>
                  </a:cubicBezTo>
                  <a:cubicBezTo>
                    <a:pt x="13238" y="81169"/>
                    <a:pt x="10605" y="78837"/>
                    <a:pt x="8349" y="76130"/>
                  </a:cubicBezTo>
                  <a:cubicBezTo>
                    <a:pt x="7296" y="74851"/>
                    <a:pt x="6393" y="73422"/>
                    <a:pt x="5641" y="71918"/>
                  </a:cubicBezTo>
                  <a:cubicBezTo>
                    <a:pt x="4889" y="70263"/>
                    <a:pt x="4287" y="68533"/>
                    <a:pt x="3911" y="66803"/>
                  </a:cubicBezTo>
                  <a:cubicBezTo>
                    <a:pt x="2858" y="62666"/>
                    <a:pt x="2181" y="58529"/>
                    <a:pt x="2031" y="54317"/>
                  </a:cubicBezTo>
                  <a:cubicBezTo>
                    <a:pt x="1881" y="52211"/>
                    <a:pt x="2031" y="50105"/>
                    <a:pt x="2031" y="47999"/>
                  </a:cubicBezTo>
                  <a:cubicBezTo>
                    <a:pt x="2031" y="45893"/>
                    <a:pt x="2106" y="43561"/>
                    <a:pt x="2257" y="41380"/>
                  </a:cubicBezTo>
                  <a:cubicBezTo>
                    <a:pt x="2482" y="37018"/>
                    <a:pt x="2934" y="32655"/>
                    <a:pt x="3610" y="28368"/>
                  </a:cubicBezTo>
                  <a:cubicBezTo>
                    <a:pt x="4287" y="24156"/>
                    <a:pt x="5416" y="20019"/>
                    <a:pt x="6920" y="16033"/>
                  </a:cubicBezTo>
                  <a:cubicBezTo>
                    <a:pt x="8349" y="11971"/>
                    <a:pt x="10079" y="8060"/>
                    <a:pt x="11734" y="4073"/>
                  </a:cubicBezTo>
                  <a:cubicBezTo>
                    <a:pt x="12185" y="3171"/>
                    <a:pt x="12561" y="2193"/>
                    <a:pt x="12937" y="1215"/>
                  </a:cubicBezTo>
                  <a:cubicBezTo>
                    <a:pt x="13088" y="689"/>
                    <a:pt x="12787" y="162"/>
                    <a:pt x="12260" y="12"/>
                  </a:cubicBezTo>
                  <a:cubicBezTo>
                    <a:pt x="12214" y="4"/>
                    <a:pt x="12166" y="0"/>
                    <a:pt x="121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8" name="Google Shape;158;p48"/>
            <p:cNvSpPr/>
            <p:nvPr/>
          </p:nvSpPr>
          <p:spPr>
            <a:xfrm>
              <a:off x="2714650" y="531000"/>
              <a:ext cx="723975" cy="2665950"/>
            </a:xfrm>
            <a:custGeom>
              <a:avLst/>
              <a:gdLst/>
              <a:ahLst/>
              <a:cxnLst/>
              <a:rect l="l" t="t" r="r" b="b"/>
              <a:pathLst>
                <a:path w="28959" h="106638" extrusionOk="0">
                  <a:moveTo>
                    <a:pt x="11403" y="1"/>
                  </a:moveTo>
                  <a:cubicBezTo>
                    <a:pt x="11115" y="1"/>
                    <a:pt x="10819" y="138"/>
                    <a:pt x="10606" y="470"/>
                  </a:cubicBezTo>
                  <a:cubicBezTo>
                    <a:pt x="6544" y="7089"/>
                    <a:pt x="3611" y="14310"/>
                    <a:pt x="1806" y="21906"/>
                  </a:cubicBezTo>
                  <a:cubicBezTo>
                    <a:pt x="1" y="29653"/>
                    <a:pt x="151" y="37626"/>
                    <a:pt x="151" y="45449"/>
                  </a:cubicBezTo>
                  <a:cubicBezTo>
                    <a:pt x="151" y="52895"/>
                    <a:pt x="151" y="60868"/>
                    <a:pt x="3385" y="67788"/>
                  </a:cubicBezTo>
                  <a:cubicBezTo>
                    <a:pt x="4965" y="70871"/>
                    <a:pt x="6845" y="73805"/>
                    <a:pt x="8876" y="76588"/>
                  </a:cubicBezTo>
                  <a:cubicBezTo>
                    <a:pt x="9854" y="78017"/>
                    <a:pt x="10832" y="79371"/>
                    <a:pt x="11809" y="80800"/>
                  </a:cubicBezTo>
                  <a:cubicBezTo>
                    <a:pt x="12712" y="82229"/>
                    <a:pt x="13615" y="83733"/>
                    <a:pt x="14517" y="85162"/>
                  </a:cubicBezTo>
                  <a:cubicBezTo>
                    <a:pt x="18504" y="91255"/>
                    <a:pt x="23016" y="97046"/>
                    <a:pt x="26025" y="103665"/>
                  </a:cubicBezTo>
                  <a:cubicBezTo>
                    <a:pt x="26401" y="104418"/>
                    <a:pt x="26702" y="105170"/>
                    <a:pt x="27003" y="105922"/>
                  </a:cubicBezTo>
                  <a:cubicBezTo>
                    <a:pt x="27065" y="106357"/>
                    <a:pt x="27435" y="106637"/>
                    <a:pt x="27858" y="106637"/>
                  </a:cubicBezTo>
                  <a:cubicBezTo>
                    <a:pt x="27948" y="106637"/>
                    <a:pt x="28039" y="106625"/>
                    <a:pt x="28131" y="106599"/>
                  </a:cubicBezTo>
                  <a:cubicBezTo>
                    <a:pt x="28658" y="106448"/>
                    <a:pt x="28958" y="105922"/>
                    <a:pt x="28808" y="105471"/>
                  </a:cubicBezTo>
                  <a:lnTo>
                    <a:pt x="28883" y="105471"/>
                  </a:lnTo>
                  <a:cubicBezTo>
                    <a:pt x="26401" y="98701"/>
                    <a:pt x="22039" y="92834"/>
                    <a:pt x="18052" y="86892"/>
                  </a:cubicBezTo>
                  <a:cubicBezTo>
                    <a:pt x="16097" y="84034"/>
                    <a:pt x="14367" y="81101"/>
                    <a:pt x="12411" y="78167"/>
                  </a:cubicBezTo>
                  <a:cubicBezTo>
                    <a:pt x="10456" y="75309"/>
                    <a:pt x="8425" y="72601"/>
                    <a:pt x="6620" y="69668"/>
                  </a:cubicBezTo>
                  <a:cubicBezTo>
                    <a:pt x="5792" y="68239"/>
                    <a:pt x="5040" y="66810"/>
                    <a:pt x="4438" y="65230"/>
                  </a:cubicBezTo>
                  <a:cubicBezTo>
                    <a:pt x="3837" y="63576"/>
                    <a:pt x="3310" y="61846"/>
                    <a:pt x="3009" y="60116"/>
                  </a:cubicBezTo>
                  <a:cubicBezTo>
                    <a:pt x="2407" y="56280"/>
                    <a:pt x="2031" y="52444"/>
                    <a:pt x="2107" y="48533"/>
                  </a:cubicBezTo>
                  <a:cubicBezTo>
                    <a:pt x="2107" y="44697"/>
                    <a:pt x="2107" y="40861"/>
                    <a:pt x="2107" y="36949"/>
                  </a:cubicBezTo>
                  <a:cubicBezTo>
                    <a:pt x="2182" y="33038"/>
                    <a:pt x="2483" y="29127"/>
                    <a:pt x="3084" y="25291"/>
                  </a:cubicBezTo>
                  <a:cubicBezTo>
                    <a:pt x="3761" y="21530"/>
                    <a:pt x="4739" y="17769"/>
                    <a:pt x="6093" y="14234"/>
                  </a:cubicBezTo>
                  <a:cubicBezTo>
                    <a:pt x="7447" y="10624"/>
                    <a:pt x="9026" y="7164"/>
                    <a:pt x="10832" y="3855"/>
                  </a:cubicBezTo>
                  <a:cubicBezTo>
                    <a:pt x="11283" y="3027"/>
                    <a:pt x="11734" y="2200"/>
                    <a:pt x="12261" y="1372"/>
                  </a:cubicBezTo>
                  <a:cubicBezTo>
                    <a:pt x="12621" y="651"/>
                    <a:pt x="12029" y="1"/>
                    <a:pt x="11403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59" name="Google Shape;159;p48"/>
            <p:cNvSpPr/>
            <p:nvPr/>
          </p:nvSpPr>
          <p:spPr>
            <a:xfrm>
              <a:off x="4092975" y="294300"/>
              <a:ext cx="527825" cy="2146475"/>
            </a:xfrm>
            <a:custGeom>
              <a:avLst/>
              <a:gdLst/>
              <a:ahLst/>
              <a:cxnLst/>
              <a:rect l="l" t="t" r="r" b="b"/>
              <a:pathLst>
                <a:path w="21113" h="85859" extrusionOk="0">
                  <a:moveTo>
                    <a:pt x="19805" y="0"/>
                  </a:moveTo>
                  <a:cubicBezTo>
                    <a:pt x="19653" y="0"/>
                    <a:pt x="19492" y="48"/>
                    <a:pt x="19331" y="160"/>
                  </a:cubicBezTo>
                  <a:cubicBezTo>
                    <a:pt x="14592" y="3018"/>
                    <a:pt x="10907" y="7230"/>
                    <a:pt x="8725" y="12270"/>
                  </a:cubicBezTo>
                  <a:cubicBezTo>
                    <a:pt x="7672" y="14977"/>
                    <a:pt x="7296" y="17911"/>
                    <a:pt x="7597" y="20769"/>
                  </a:cubicBezTo>
                  <a:cubicBezTo>
                    <a:pt x="7823" y="23778"/>
                    <a:pt x="8500" y="26711"/>
                    <a:pt x="8725" y="29720"/>
                  </a:cubicBezTo>
                  <a:cubicBezTo>
                    <a:pt x="9252" y="35887"/>
                    <a:pt x="7221" y="41829"/>
                    <a:pt x="5265" y="47621"/>
                  </a:cubicBezTo>
                  <a:cubicBezTo>
                    <a:pt x="4212" y="50479"/>
                    <a:pt x="3235" y="53412"/>
                    <a:pt x="2407" y="56421"/>
                  </a:cubicBezTo>
                  <a:cubicBezTo>
                    <a:pt x="1655" y="59655"/>
                    <a:pt x="1053" y="62890"/>
                    <a:pt x="677" y="66199"/>
                  </a:cubicBezTo>
                  <a:cubicBezTo>
                    <a:pt x="151" y="69208"/>
                    <a:pt x="0" y="72367"/>
                    <a:pt x="301" y="75450"/>
                  </a:cubicBezTo>
                  <a:cubicBezTo>
                    <a:pt x="677" y="78309"/>
                    <a:pt x="1730" y="81167"/>
                    <a:pt x="3235" y="83649"/>
                  </a:cubicBezTo>
                  <a:cubicBezTo>
                    <a:pt x="3611" y="84251"/>
                    <a:pt x="4062" y="84852"/>
                    <a:pt x="4438" y="85379"/>
                  </a:cubicBezTo>
                  <a:cubicBezTo>
                    <a:pt x="4646" y="85690"/>
                    <a:pt x="4961" y="85859"/>
                    <a:pt x="5310" y="85859"/>
                  </a:cubicBezTo>
                  <a:cubicBezTo>
                    <a:pt x="5466" y="85859"/>
                    <a:pt x="5629" y="85825"/>
                    <a:pt x="5792" y="85755"/>
                  </a:cubicBezTo>
                  <a:cubicBezTo>
                    <a:pt x="6243" y="85529"/>
                    <a:pt x="6394" y="84928"/>
                    <a:pt x="6093" y="84476"/>
                  </a:cubicBezTo>
                  <a:lnTo>
                    <a:pt x="6093" y="84476"/>
                  </a:lnTo>
                  <a:lnTo>
                    <a:pt x="6168" y="84552"/>
                  </a:lnTo>
                  <a:cubicBezTo>
                    <a:pt x="4438" y="82295"/>
                    <a:pt x="3159" y="79738"/>
                    <a:pt x="2483" y="76955"/>
                  </a:cubicBezTo>
                  <a:cubicBezTo>
                    <a:pt x="2182" y="75676"/>
                    <a:pt x="2031" y="74322"/>
                    <a:pt x="2031" y="72968"/>
                  </a:cubicBezTo>
                  <a:cubicBezTo>
                    <a:pt x="2031" y="71389"/>
                    <a:pt x="2182" y="69885"/>
                    <a:pt x="2407" y="68380"/>
                  </a:cubicBezTo>
                  <a:cubicBezTo>
                    <a:pt x="2708" y="65221"/>
                    <a:pt x="3159" y="62062"/>
                    <a:pt x="3836" y="58978"/>
                  </a:cubicBezTo>
                  <a:cubicBezTo>
                    <a:pt x="4513" y="55970"/>
                    <a:pt x="5341" y="53036"/>
                    <a:pt x="6394" y="50103"/>
                  </a:cubicBezTo>
                  <a:cubicBezTo>
                    <a:pt x="8349" y="44462"/>
                    <a:pt x="10681" y="38595"/>
                    <a:pt x="10756" y="32502"/>
                  </a:cubicBezTo>
                  <a:cubicBezTo>
                    <a:pt x="10681" y="29494"/>
                    <a:pt x="10305" y="26485"/>
                    <a:pt x="9778" y="23552"/>
                  </a:cubicBezTo>
                  <a:cubicBezTo>
                    <a:pt x="9252" y="20769"/>
                    <a:pt x="9252" y="17911"/>
                    <a:pt x="9778" y="15128"/>
                  </a:cubicBezTo>
                  <a:cubicBezTo>
                    <a:pt x="11057" y="10088"/>
                    <a:pt x="14592" y="5876"/>
                    <a:pt x="18654" y="2868"/>
                  </a:cubicBezTo>
                  <a:cubicBezTo>
                    <a:pt x="19180" y="2492"/>
                    <a:pt x="19707" y="2115"/>
                    <a:pt x="20233" y="1739"/>
                  </a:cubicBezTo>
                  <a:cubicBezTo>
                    <a:pt x="21113" y="1237"/>
                    <a:pt x="20576" y="0"/>
                    <a:pt x="19805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0" name="Google Shape;160;p48"/>
            <p:cNvSpPr/>
            <p:nvPr/>
          </p:nvSpPr>
          <p:spPr>
            <a:xfrm>
              <a:off x="4593150" y="1717000"/>
              <a:ext cx="1713050" cy="244150"/>
            </a:xfrm>
            <a:custGeom>
              <a:avLst/>
              <a:gdLst/>
              <a:ahLst/>
              <a:cxnLst/>
              <a:rect l="l" t="t" r="r" b="b"/>
              <a:pathLst>
                <a:path w="68522" h="9766" extrusionOk="0">
                  <a:moveTo>
                    <a:pt x="67441" y="1"/>
                  </a:moveTo>
                  <a:cubicBezTo>
                    <a:pt x="67351" y="1"/>
                    <a:pt x="67260" y="13"/>
                    <a:pt x="67168" y="39"/>
                  </a:cubicBezTo>
                  <a:lnTo>
                    <a:pt x="67168" y="115"/>
                  </a:lnTo>
                  <a:cubicBezTo>
                    <a:pt x="62354" y="867"/>
                    <a:pt x="57465" y="1469"/>
                    <a:pt x="52651" y="2371"/>
                  </a:cubicBezTo>
                  <a:cubicBezTo>
                    <a:pt x="50169" y="2747"/>
                    <a:pt x="47838" y="3199"/>
                    <a:pt x="45431" y="3725"/>
                  </a:cubicBezTo>
                  <a:cubicBezTo>
                    <a:pt x="43024" y="4252"/>
                    <a:pt x="40617" y="4928"/>
                    <a:pt x="38210" y="5455"/>
                  </a:cubicBezTo>
                  <a:cubicBezTo>
                    <a:pt x="35803" y="5982"/>
                    <a:pt x="33471" y="6358"/>
                    <a:pt x="31065" y="6734"/>
                  </a:cubicBezTo>
                  <a:cubicBezTo>
                    <a:pt x="29861" y="6959"/>
                    <a:pt x="28658" y="7110"/>
                    <a:pt x="27379" y="7260"/>
                  </a:cubicBezTo>
                  <a:lnTo>
                    <a:pt x="26627" y="7411"/>
                  </a:lnTo>
                  <a:lnTo>
                    <a:pt x="26176" y="7411"/>
                  </a:lnTo>
                  <a:lnTo>
                    <a:pt x="24972" y="7486"/>
                  </a:lnTo>
                  <a:cubicBezTo>
                    <a:pt x="21998" y="7777"/>
                    <a:pt x="19024" y="7888"/>
                    <a:pt x="16051" y="7888"/>
                  </a:cubicBezTo>
                  <a:cubicBezTo>
                    <a:pt x="15188" y="7888"/>
                    <a:pt x="14326" y="7879"/>
                    <a:pt x="13464" y="7862"/>
                  </a:cubicBezTo>
                  <a:cubicBezTo>
                    <a:pt x="9703" y="7787"/>
                    <a:pt x="5943" y="7636"/>
                    <a:pt x="2107" y="7335"/>
                  </a:cubicBezTo>
                  <a:lnTo>
                    <a:pt x="903" y="7260"/>
                  </a:lnTo>
                  <a:cubicBezTo>
                    <a:pt x="452" y="7260"/>
                    <a:pt x="1" y="7636"/>
                    <a:pt x="1" y="8163"/>
                  </a:cubicBezTo>
                  <a:cubicBezTo>
                    <a:pt x="1" y="8689"/>
                    <a:pt x="452" y="9141"/>
                    <a:pt x="903" y="9141"/>
                  </a:cubicBezTo>
                  <a:cubicBezTo>
                    <a:pt x="4589" y="9366"/>
                    <a:pt x="8350" y="9592"/>
                    <a:pt x="12035" y="9667"/>
                  </a:cubicBezTo>
                  <a:cubicBezTo>
                    <a:pt x="13655" y="9729"/>
                    <a:pt x="15275" y="9766"/>
                    <a:pt x="16890" y="9766"/>
                  </a:cubicBezTo>
                  <a:cubicBezTo>
                    <a:pt x="19174" y="9766"/>
                    <a:pt x="21446" y="9693"/>
                    <a:pt x="23693" y="9517"/>
                  </a:cubicBezTo>
                  <a:cubicBezTo>
                    <a:pt x="25724" y="9366"/>
                    <a:pt x="27680" y="9065"/>
                    <a:pt x="29635" y="8764"/>
                  </a:cubicBezTo>
                  <a:cubicBezTo>
                    <a:pt x="32042" y="8464"/>
                    <a:pt x="34449" y="8088"/>
                    <a:pt x="36856" y="7561"/>
                  </a:cubicBezTo>
                  <a:cubicBezTo>
                    <a:pt x="39263" y="7110"/>
                    <a:pt x="41595" y="6508"/>
                    <a:pt x="44002" y="5906"/>
                  </a:cubicBezTo>
                  <a:cubicBezTo>
                    <a:pt x="46409" y="5380"/>
                    <a:pt x="48815" y="4853"/>
                    <a:pt x="51222" y="4402"/>
                  </a:cubicBezTo>
                  <a:cubicBezTo>
                    <a:pt x="56111" y="3575"/>
                    <a:pt x="61000" y="2822"/>
                    <a:pt x="65889" y="2146"/>
                  </a:cubicBezTo>
                  <a:lnTo>
                    <a:pt x="67694" y="1920"/>
                  </a:lnTo>
                  <a:cubicBezTo>
                    <a:pt x="68221" y="1769"/>
                    <a:pt x="68522" y="1243"/>
                    <a:pt x="68371" y="716"/>
                  </a:cubicBezTo>
                  <a:cubicBezTo>
                    <a:pt x="68247" y="282"/>
                    <a:pt x="67867" y="1"/>
                    <a:pt x="67441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1" name="Google Shape;161;p48"/>
            <p:cNvSpPr/>
            <p:nvPr/>
          </p:nvSpPr>
          <p:spPr>
            <a:xfrm>
              <a:off x="3763900" y="2669300"/>
              <a:ext cx="2359900" cy="234700"/>
            </a:xfrm>
            <a:custGeom>
              <a:avLst/>
              <a:gdLst/>
              <a:ahLst/>
              <a:cxnLst/>
              <a:rect l="l" t="t" r="r" b="b"/>
              <a:pathLst>
                <a:path w="94396" h="9388" extrusionOk="0">
                  <a:moveTo>
                    <a:pt x="76992" y="1"/>
                  </a:moveTo>
                  <a:cubicBezTo>
                    <a:pt x="76701" y="1"/>
                    <a:pt x="76410" y="3"/>
                    <a:pt x="76119" y="6"/>
                  </a:cubicBezTo>
                  <a:cubicBezTo>
                    <a:pt x="73035" y="6"/>
                    <a:pt x="69951" y="307"/>
                    <a:pt x="66867" y="608"/>
                  </a:cubicBezTo>
                  <a:cubicBezTo>
                    <a:pt x="63633" y="909"/>
                    <a:pt x="60474" y="1285"/>
                    <a:pt x="57240" y="1736"/>
                  </a:cubicBezTo>
                  <a:cubicBezTo>
                    <a:pt x="54081" y="2188"/>
                    <a:pt x="50997" y="2789"/>
                    <a:pt x="47913" y="3466"/>
                  </a:cubicBezTo>
                  <a:cubicBezTo>
                    <a:pt x="45055" y="4219"/>
                    <a:pt x="42121" y="4895"/>
                    <a:pt x="39188" y="5497"/>
                  </a:cubicBezTo>
                  <a:cubicBezTo>
                    <a:pt x="33329" y="6783"/>
                    <a:pt x="27335" y="7458"/>
                    <a:pt x="21334" y="7458"/>
                  </a:cubicBezTo>
                  <a:cubicBezTo>
                    <a:pt x="21017" y="7458"/>
                    <a:pt x="20701" y="7457"/>
                    <a:pt x="20384" y="7453"/>
                  </a:cubicBezTo>
                  <a:cubicBezTo>
                    <a:pt x="14592" y="7453"/>
                    <a:pt x="8876" y="6400"/>
                    <a:pt x="3385" y="4369"/>
                  </a:cubicBezTo>
                  <a:cubicBezTo>
                    <a:pt x="2784" y="4143"/>
                    <a:pt x="2182" y="3842"/>
                    <a:pt x="1580" y="3617"/>
                  </a:cubicBezTo>
                  <a:cubicBezTo>
                    <a:pt x="1420" y="3510"/>
                    <a:pt x="1242" y="3460"/>
                    <a:pt x="1067" y="3460"/>
                  </a:cubicBezTo>
                  <a:cubicBezTo>
                    <a:pt x="750" y="3460"/>
                    <a:pt x="447" y="3626"/>
                    <a:pt x="302" y="3918"/>
                  </a:cubicBezTo>
                  <a:cubicBezTo>
                    <a:pt x="1" y="4369"/>
                    <a:pt x="151" y="4971"/>
                    <a:pt x="602" y="5196"/>
                  </a:cubicBezTo>
                  <a:cubicBezTo>
                    <a:pt x="5943" y="7528"/>
                    <a:pt x="11659" y="8882"/>
                    <a:pt x="17451" y="9258"/>
                  </a:cubicBezTo>
                  <a:cubicBezTo>
                    <a:pt x="18919" y="9344"/>
                    <a:pt x="20383" y="9387"/>
                    <a:pt x="21844" y="9387"/>
                  </a:cubicBezTo>
                  <a:cubicBezTo>
                    <a:pt x="26742" y="9387"/>
                    <a:pt x="31596" y="8906"/>
                    <a:pt x="36405" y="7979"/>
                  </a:cubicBezTo>
                  <a:cubicBezTo>
                    <a:pt x="42422" y="6851"/>
                    <a:pt x="48364" y="5121"/>
                    <a:pt x="54381" y="4068"/>
                  </a:cubicBezTo>
                  <a:cubicBezTo>
                    <a:pt x="60624" y="3015"/>
                    <a:pt x="66942" y="2338"/>
                    <a:pt x="73185" y="2037"/>
                  </a:cubicBezTo>
                  <a:cubicBezTo>
                    <a:pt x="74533" y="1969"/>
                    <a:pt x="75889" y="1928"/>
                    <a:pt x="77246" y="1928"/>
                  </a:cubicBezTo>
                  <a:cubicBezTo>
                    <a:pt x="81869" y="1928"/>
                    <a:pt x="86500" y="2406"/>
                    <a:pt x="90861" y="3918"/>
                  </a:cubicBezTo>
                  <a:cubicBezTo>
                    <a:pt x="91538" y="4143"/>
                    <a:pt x="92215" y="4369"/>
                    <a:pt x="92816" y="4670"/>
                  </a:cubicBezTo>
                  <a:cubicBezTo>
                    <a:pt x="92976" y="4776"/>
                    <a:pt x="93155" y="4826"/>
                    <a:pt x="93329" y="4826"/>
                  </a:cubicBezTo>
                  <a:cubicBezTo>
                    <a:pt x="93647" y="4826"/>
                    <a:pt x="93949" y="4660"/>
                    <a:pt x="94095" y="4369"/>
                  </a:cubicBezTo>
                  <a:cubicBezTo>
                    <a:pt x="94396" y="3918"/>
                    <a:pt x="94245" y="3316"/>
                    <a:pt x="93794" y="3090"/>
                  </a:cubicBezTo>
                  <a:cubicBezTo>
                    <a:pt x="88497" y="728"/>
                    <a:pt x="82724" y="1"/>
                    <a:pt x="76992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2" name="Google Shape;162;p48"/>
            <p:cNvSpPr/>
            <p:nvPr/>
          </p:nvSpPr>
          <p:spPr>
            <a:xfrm>
              <a:off x="3105775" y="3417125"/>
              <a:ext cx="2372650" cy="928225"/>
            </a:xfrm>
            <a:custGeom>
              <a:avLst/>
              <a:gdLst/>
              <a:ahLst/>
              <a:cxnLst/>
              <a:rect l="l" t="t" r="r" b="b"/>
              <a:pathLst>
                <a:path w="94906" h="37129" extrusionOk="0">
                  <a:moveTo>
                    <a:pt x="1049" y="1"/>
                  </a:moveTo>
                  <a:cubicBezTo>
                    <a:pt x="896" y="1"/>
                    <a:pt x="742" y="35"/>
                    <a:pt x="602" y="104"/>
                  </a:cubicBezTo>
                  <a:cubicBezTo>
                    <a:pt x="151" y="405"/>
                    <a:pt x="0" y="932"/>
                    <a:pt x="226" y="1458"/>
                  </a:cubicBezTo>
                  <a:cubicBezTo>
                    <a:pt x="1429" y="3865"/>
                    <a:pt x="3310" y="5971"/>
                    <a:pt x="5717" y="7325"/>
                  </a:cubicBezTo>
                  <a:cubicBezTo>
                    <a:pt x="8124" y="8529"/>
                    <a:pt x="10681" y="9506"/>
                    <a:pt x="13389" y="10108"/>
                  </a:cubicBezTo>
                  <a:cubicBezTo>
                    <a:pt x="16247" y="10860"/>
                    <a:pt x="19030" y="11763"/>
                    <a:pt x="21813" y="12966"/>
                  </a:cubicBezTo>
                  <a:cubicBezTo>
                    <a:pt x="25047" y="14471"/>
                    <a:pt x="28206" y="16276"/>
                    <a:pt x="31215" y="18231"/>
                  </a:cubicBezTo>
                  <a:cubicBezTo>
                    <a:pt x="32794" y="19134"/>
                    <a:pt x="34299" y="20112"/>
                    <a:pt x="35953" y="21014"/>
                  </a:cubicBezTo>
                  <a:cubicBezTo>
                    <a:pt x="37533" y="21917"/>
                    <a:pt x="39037" y="22669"/>
                    <a:pt x="40541" y="23572"/>
                  </a:cubicBezTo>
                  <a:cubicBezTo>
                    <a:pt x="43625" y="25452"/>
                    <a:pt x="46559" y="27483"/>
                    <a:pt x="49642" y="29288"/>
                  </a:cubicBezTo>
                  <a:cubicBezTo>
                    <a:pt x="51147" y="30191"/>
                    <a:pt x="52726" y="31018"/>
                    <a:pt x="54381" y="31695"/>
                  </a:cubicBezTo>
                  <a:cubicBezTo>
                    <a:pt x="55961" y="32372"/>
                    <a:pt x="57615" y="32823"/>
                    <a:pt x="59345" y="33124"/>
                  </a:cubicBezTo>
                  <a:cubicBezTo>
                    <a:pt x="62805" y="33575"/>
                    <a:pt x="66415" y="33876"/>
                    <a:pt x="69951" y="33951"/>
                  </a:cubicBezTo>
                  <a:cubicBezTo>
                    <a:pt x="71605" y="34027"/>
                    <a:pt x="73335" y="34252"/>
                    <a:pt x="74990" y="34553"/>
                  </a:cubicBezTo>
                  <a:cubicBezTo>
                    <a:pt x="76795" y="34929"/>
                    <a:pt x="78525" y="35305"/>
                    <a:pt x="80330" y="35756"/>
                  </a:cubicBezTo>
                  <a:cubicBezTo>
                    <a:pt x="83261" y="36443"/>
                    <a:pt x="86244" y="37129"/>
                    <a:pt x="89279" y="37129"/>
                  </a:cubicBezTo>
                  <a:cubicBezTo>
                    <a:pt x="89904" y="37129"/>
                    <a:pt x="90532" y="37099"/>
                    <a:pt x="91161" y="37035"/>
                  </a:cubicBezTo>
                  <a:cubicBezTo>
                    <a:pt x="92064" y="36960"/>
                    <a:pt x="92891" y="36734"/>
                    <a:pt x="93794" y="36509"/>
                  </a:cubicBezTo>
                  <a:cubicBezTo>
                    <a:pt x="94905" y="36231"/>
                    <a:pt x="94541" y="34670"/>
                    <a:pt x="93531" y="34670"/>
                  </a:cubicBezTo>
                  <a:cubicBezTo>
                    <a:pt x="93447" y="34670"/>
                    <a:pt x="93359" y="34680"/>
                    <a:pt x="93267" y="34703"/>
                  </a:cubicBezTo>
                  <a:cubicBezTo>
                    <a:pt x="91929" y="35090"/>
                    <a:pt x="90568" y="35241"/>
                    <a:pt x="89206" y="35241"/>
                  </a:cubicBezTo>
                  <a:cubicBezTo>
                    <a:pt x="87123" y="35241"/>
                    <a:pt x="85039" y="34887"/>
                    <a:pt x="83038" y="34478"/>
                  </a:cubicBezTo>
                  <a:cubicBezTo>
                    <a:pt x="79503" y="33726"/>
                    <a:pt x="76043" y="32673"/>
                    <a:pt x="72433" y="32297"/>
                  </a:cubicBezTo>
                  <a:cubicBezTo>
                    <a:pt x="68973" y="31920"/>
                    <a:pt x="65513" y="31920"/>
                    <a:pt x="62128" y="31620"/>
                  </a:cubicBezTo>
                  <a:cubicBezTo>
                    <a:pt x="60398" y="31469"/>
                    <a:pt x="58744" y="31168"/>
                    <a:pt x="57164" y="30717"/>
                  </a:cubicBezTo>
                  <a:cubicBezTo>
                    <a:pt x="55584" y="30266"/>
                    <a:pt x="54005" y="29664"/>
                    <a:pt x="52501" y="28837"/>
                  </a:cubicBezTo>
                  <a:cubicBezTo>
                    <a:pt x="49417" y="27182"/>
                    <a:pt x="46483" y="25226"/>
                    <a:pt x="43550" y="23346"/>
                  </a:cubicBezTo>
                  <a:cubicBezTo>
                    <a:pt x="42046" y="22368"/>
                    <a:pt x="40541" y="21466"/>
                    <a:pt x="38962" y="20563"/>
                  </a:cubicBezTo>
                  <a:cubicBezTo>
                    <a:pt x="37458" y="19736"/>
                    <a:pt x="35878" y="18908"/>
                    <a:pt x="34374" y="18006"/>
                  </a:cubicBezTo>
                  <a:cubicBezTo>
                    <a:pt x="31365" y="16200"/>
                    <a:pt x="28432" y="14245"/>
                    <a:pt x="25273" y="12590"/>
                  </a:cubicBezTo>
                  <a:cubicBezTo>
                    <a:pt x="22415" y="11086"/>
                    <a:pt x="19481" y="9958"/>
                    <a:pt x="16397" y="9055"/>
                  </a:cubicBezTo>
                  <a:cubicBezTo>
                    <a:pt x="11659" y="7626"/>
                    <a:pt x="5867" y="6648"/>
                    <a:pt x="2934" y="2286"/>
                  </a:cubicBezTo>
                  <a:cubicBezTo>
                    <a:pt x="2482" y="1684"/>
                    <a:pt x="2182" y="1082"/>
                    <a:pt x="1881" y="480"/>
                  </a:cubicBezTo>
                  <a:cubicBezTo>
                    <a:pt x="1725" y="169"/>
                    <a:pt x="1390" y="1"/>
                    <a:pt x="1049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3" name="Google Shape;163;p48"/>
            <p:cNvSpPr/>
            <p:nvPr/>
          </p:nvSpPr>
          <p:spPr>
            <a:xfrm>
              <a:off x="2628150" y="3884650"/>
              <a:ext cx="1285750" cy="1518375"/>
            </a:xfrm>
            <a:custGeom>
              <a:avLst/>
              <a:gdLst/>
              <a:ahLst/>
              <a:cxnLst/>
              <a:rect l="l" t="t" r="r" b="b"/>
              <a:pathLst>
                <a:path w="51430" h="60735" extrusionOk="0">
                  <a:moveTo>
                    <a:pt x="941" y="0"/>
                  </a:moveTo>
                  <a:cubicBezTo>
                    <a:pt x="471" y="0"/>
                    <a:pt x="1" y="320"/>
                    <a:pt x="1" y="959"/>
                  </a:cubicBezTo>
                  <a:cubicBezTo>
                    <a:pt x="151" y="5924"/>
                    <a:pt x="1279" y="10888"/>
                    <a:pt x="3310" y="15401"/>
                  </a:cubicBezTo>
                  <a:cubicBezTo>
                    <a:pt x="5416" y="19989"/>
                    <a:pt x="8049" y="24276"/>
                    <a:pt x="11208" y="28112"/>
                  </a:cubicBezTo>
                  <a:cubicBezTo>
                    <a:pt x="14592" y="32249"/>
                    <a:pt x="18278" y="36010"/>
                    <a:pt x="22340" y="39470"/>
                  </a:cubicBezTo>
                  <a:cubicBezTo>
                    <a:pt x="26401" y="43005"/>
                    <a:pt x="30613" y="46314"/>
                    <a:pt x="34675" y="49699"/>
                  </a:cubicBezTo>
                  <a:cubicBezTo>
                    <a:pt x="38812" y="53234"/>
                    <a:pt x="43249" y="56544"/>
                    <a:pt x="47838" y="59552"/>
                  </a:cubicBezTo>
                  <a:cubicBezTo>
                    <a:pt x="48364" y="59928"/>
                    <a:pt x="48966" y="60229"/>
                    <a:pt x="49568" y="60605"/>
                  </a:cubicBezTo>
                  <a:cubicBezTo>
                    <a:pt x="49725" y="60695"/>
                    <a:pt x="49881" y="60735"/>
                    <a:pt x="50029" y="60735"/>
                  </a:cubicBezTo>
                  <a:cubicBezTo>
                    <a:pt x="50866" y="60735"/>
                    <a:pt x="51429" y="59462"/>
                    <a:pt x="50470" y="58950"/>
                  </a:cubicBezTo>
                  <a:cubicBezTo>
                    <a:pt x="45882" y="56243"/>
                    <a:pt x="41520" y="53084"/>
                    <a:pt x="37458" y="49549"/>
                  </a:cubicBezTo>
                  <a:cubicBezTo>
                    <a:pt x="33396" y="46239"/>
                    <a:pt x="29184" y="42854"/>
                    <a:pt x="25123" y="39470"/>
                  </a:cubicBezTo>
                  <a:cubicBezTo>
                    <a:pt x="21136" y="36085"/>
                    <a:pt x="17375" y="32399"/>
                    <a:pt x="13840" y="28488"/>
                  </a:cubicBezTo>
                  <a:cubicBezTo>
                    <a:pt x="13088" y="27586"/>
                    <a:pt x="12186" y="26457"/>
                    <a:pt x="11509" y="25555"/>
                  </a:cubicBezTo>
                  <a:cubicBezTo>
                    <a:pt x="10832" y="24727"/>
                    <a:pt x="10080" y="23599"/>
                    <a:pt x="9403" y="22546"/>
                  </a:cubicBezTo>
                  <a:cubicBezTo>
                    <a:pt x="7974" y="20591"/>
                    <a:pt x="6770" y="18485"/>
                    <a:pt x="5717" y="16303"/>
                  </a:cubicBezTo>
                  <a:cubicBezTo>
                    <a:pt x="5416" y="15777"/>
                    <a:pt x="5191" y="15175"/>
                    <a:pt x="4890" y="14649"/>
                  </a:cubicBezTo>
                  <a:lnTo>
                    <a:pt x="4739" y="14273"/>
                  </a:lnTo>
                  <a:cubicBezTo>
                    <a:pt x="4739" y="14197"/>
                    <a:pt x="4664" y="14122"/>
                    <a:pt x="4664" y="14047"/>
                  </a:cubicBezTo>
                  <a:cubicBezTo>
                    <a:pt x="4589" y="13896"/>
                    <a:pt x="4438" y="13445"/>
                    <a:pt x="4288" y="13144"/>
                  </a:cubicBezTo>
                  <a:cubicBezTo>
                    <a:pt x="3912" y="12091"/>
                    <a:pt x="3461" y="10963"/>
                    <a:pt x="3160" y="9835"/>
                  </a:cubicBezTo>
                  <a:cubicBezTo>
                    <a:pt x="2859" y="8631"/>
                    <a:pt x="2558" y="7503"/>
                    <a:pt x="2332" y="6300"/>
                  </a:cubicBezTo>
                  <a:cubicBezTo>
                    <a:pt x="2257" y="5999"/>
                    <a:pt x="2257" y="5698"/>
                    <a:pt x="2182" y="5397"/>
                  </a:cubicBezTo>
                  <a:cubicBezTo>
                    <a:pt x="2182" y="5247"/>
                    <a:pt x="2182" y="5096"/>
                    <a:pt x="2107" y="5021"/>
                  </a:cubicBezTo>
                  <a:cubicBezTo>
                    <a:pt x="2107" y="4966"/>
                    <a:pt x="2107" y="4911"/>
                    <a:pt x="2107" y="4871"/>
                  </a:cubicBezTo>
                  <a:lnTo>
                    <a:pt x="2107" y="4645"/>
                  </a:lnTo>
                  <a:cubicBezTo>
                    <a:pt x="2032" y="4043"/>
                    <a:pt x="2032" y="3442"/>
                    <a:pt x="1956" y="2840"/>
                  </a:cubicBezTo>
                  <a:cubicBezTo>
                    <a:pt x="1881" y="2238"/>
                    <a:pt x="1881" y="1561"/>
                    <a:pt x="1881" y="959"/>
                  </a:cubicBezTo>
                  <a:cubicBezTo>
                    <a:pt x="1881" y="320"/>
                    <a:pt x="1411" y="0"/>
                    <a:pt x="941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64" name="Google Shape;164;p48"/>
          <p:cNvGrpSpPr/>
          <p:nvPr/>
        </p:nvGrpSpPr>
        <p:grpSpPr>
          <a:xfrm rot="-6720405">
            <a:off x="8671644" y="2559164"/>
            <a:ext cx="214469" cy="203808"/>
            <a:chOff x="71450" y="1628800"/>
            <a:chExt cx="195250" cy="238125"/>
          </a:xfrm>
        </p:grpSpPr>
        <p:sp>
          <p:nvSpPr>
            <p:cNvPr id="165" name="Google Shape;165;p48"/>
            <p:cNvSpPr/>
            <p:nvPr/>
          </p:nvSpPr>
          <p:spPr>
            <a:xfrm>
              <a:off x="147625" y="1628800"/>
              <a:ext cx="42875" cy="238125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6" name="Google Shape;166;p48"/>
            <p:cNvSpPr/>
            <p:nvPr/>
          </p:nvSpPr>
          <p:spPr>
            <a:xfrm>
              <a:off x="71450" y="1685925"/>
              <a:ext cx="195250" cy="24400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67" name="Google Shape;167;p48"/>
          <p:cNvGrpSpPr/>
          <p:nvPr/>
        </p:nvGrpSpPr>
        <p:grpSpPr>
          <a:xfrm rot="-6737586">
            <a:off x="8975030" y="2436675"/>
            <a:ext cx="114090" cy="98561"/>
            <a:chOff x="1609720" y="4773978"/>
            <a:chExt cx="142884" cy="159996"/>
          </a:xfrm>
        </p:grpSpPr>
        <p:sp>
          <p:nvSpPr>
            <p:cNvPr id="168" name="Google Shape;168;p48"/>
            <p:cNvSpPr/>
            <p:nvPr/>
          </p:nvSpPr>
          <p:spPr>
            <a:xfrm>
              <a:off x="1665465" y="4773978"/>
              <a:ext cx="31376" cy="159996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69" name="Google Shape;169;p48"/>
            <p:cNvSpPr/>
            <p:nvPr/>
          </p:nvSpPr>
          <p:spPr>
            <a:xfrm>
              <a:off x="1609720" y="4869510"/>
              <a:ext cx="142884" cy="16394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170" name="Google Shape;170;p48"/>
          <p:cNvGrpSpPr/>
          <p:nvPr/>
        </p:nvGrpSpPr>
        <p:grpSpPr>
          <a:xfrm rot="-6737586">
            <a:off x="8643499" y="2313770"/>
            <a:ext cx="114479" cy="98561"/>
            <a:chOff x="1980954" y="4639503"/>
            <a:chExt cx="143371" cy="159996"/>
          </a:xfrm>
        </p:grpSpPr>
        <p:sp>
          <p:nvSpPr>
            <p:cNvPr id="171" name="Google Shape;171;p48"/>
            <p:cNvSpPr/>
            <p:nvPr/>
          </p:nvSpPr>
          <p:spPr>
            <a:xfrm>
              <a:off x="2036940" y="4639503"/>
              <a:ext cx="31376" cy="159996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72" name="Google Shape;172;p48"/>
            <p:cNvSpPr/>
            <p:nvPr/>
          </p:nvSpPr>
          <p:spPr>
            <a:xfrm rot="10677359">
              <a:off x="1981201" y="4711310"/>
              <a:ext cx="142877" cy="16395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9"/>
          <p:cNvSpPr/>
          <p:nvPr/>
        </p:nvSpPr>
        <p:spPr>
          <a:xfrm rot="6466279">
            <a:off x="3841160" y="-927233"/>
            <a:ext cx="7707257" cy="6296788"/>
          </a:xfrm>
          <a:custGeom>
            <a:avLst/>
            <a:gdLst/>
            <a:ahLst/>
            <a:cxnLst/>
            <a:rect l="l" t="t" r="r" b="b"/>
            <a:pathLst>
              <a:path w="289526" h="198211" extrusionOk="0">
                <a:moveTo>
                  <a:pt x="224720" y="1"/>
                </a:moveTo>
                <a:cubicBezTo>
                  <a:pt x="209384" y="1"/>
                  <a:pt x="193951" y="4185"/>
                  <a:pt x="180056" y="10954"/>
                </a:cubicBezTo>
                <a:cubicBezTo>
                  <a:pt x="160636" y="20459"/>
                  <a:pt x="143899" y="34740"/>
                  <a:pt x="128527" y="50021"/>
                </a:cubicBezTo>
                <a:cubicBezTo>
                  <a:pt x="119431" y="59071"/>
                  <a:pt x="110517" y="68713"/>
                  <a:pt x="99192" y="74625"/>
                </a:cubicBezTo>
                <a:cubicBezTo>
                  <a:pt x="86458" y="81311"/>
                  <a:pt x="71768" y="82675"/>
                  <a:pt x="57533" y="84722"/>
                </a:cubicBezTo>
                <a:cubicBezTo>
                  <a:pt x="43343" y="86723"/>
                  <a:pt x="28562" y="89770"/>
                  <a:pt x="17374" y="98866"/>
                </a:cubicBezTo>
                <a:cubicBezTo>
                  <a:pt x="6186" y="107962"/>
                  <a:pt x="1" y="129656"/>
                  <a:pt x="7141" y="142254"/>
                </a:cubicBezTo>
                <a:cubicBezTo>
                  <a:pt x="14100" y="154579"/>
                  <a:pt x="26925" y="160810"/>
                  <a:pt x="40614" y="164403"/>
                </a:cubicBezTo>
                <a:cubicBezTo>
                  <a:pt x="54304" y="167996"/>
                  <a:pt x="68630" y="167814"/>
                  <a:pt x="82729" y="168905"/>
                </a:cubicBezTo>
                <a:cubicBezTo>
                  <a:pt x="104923" y="170588"/>
                  <a:pt x="126799" y="175454"/>
                  <a:pt x="147628" y="183368"/>
                </a:cubicBezTo>
                <a:cubicBezTo>
                  <a:pt x="162318" y="188916"/>
                  <a:pt x="176690" y="196057"/>
                  <a:pt x="192290" y="197785"/>
                </a:cubicBezTo>
                <a:cubicBezTo>
                  <a:pt x="194935" y="198077"/>
                  <a:pt x="197582" y="198211"/>
                  <a:pt x="200227" y="198211"/>
                </a:cubicBezTo>
                <a:cubicBezTo>
                  <a:pt x="213226" y="198211"/>
                  <a:pt x="226186" y="194985"/>
                  <a:pt x="238770" y="191509"/>
                </a:cubicBezTo>
                <a:cubicBezTo>
                  <a:pt x="251550" y="188007"/>
                  <a:pt x="264830" y="183914"/>
                  <a:pt x="274199" y="174590"/>
                </a:cubicBezTo>
                <a:cubicBezTo>
                  <a:pt x="286342" y="162493"/>
                  <a:pt x="289526" y="143937"/>
                  <a:pt x="288116" y="126927"/>
                </a:cubicBezTo>
                <a:cubicBezTo>
                  <a:pt x="286706" y="109872"/>
                  <a:pt x="281385" y="93409"/>
                  <a:pt x="279020" y="76490"/>
                </a:cubicBezTo>
                <a:cubicBezTo>
                  <a:pt x="276973" y="61891"/>
                  <a:pt x="277110" y="46837"/>
                  <a:pt x="272471" y="32829"/>
                </a:cubicBezTo>
                <a:cubicBezTo>
                  <a:pt x="267877" y="18822"/>
                  <a:pt x="257235" y="5496"/>
                  <a:pt x="242863" y="2085"/>
                </a:cubicBezTo>
                <a:cubicBezTo>
                  <a:pt x="236899" y="662"/>
                  <a:pt x="230817" y="1"/>
                  <a:pt x="224720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5" name="Google Shape;175;p49"/>
          <p:cNvSpPr/>
          <p:nvPr/>
        </p:nvSpPr>
        <p:spPr>
          <a:xfrm rot="3963123">
            <a:off x="5925998" y="394726"/>
            <a:ext cx="6134002" cy="1447777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6" name="Google Shape;176;p49"/>
          <p:cNvSpPr txBox="1">
            <a:spLocks noGrp="1"/>
          </p:cNvSpPr>
          <p:nvPr>
            <p:ph type="title"/>
          </p:nvPr>
        </p:nvSpPr>
        <p:spPr>
          <a:xfrm>
            <a:off x="620025" y="365375"/>
            <a:ext cx="4908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78" name="Google Shape;178;p49"/>
          <p:cNvSpPr txBox="1">
            <a:spLocks noGrp="1"/>
          </p:cNvSpPr>
          <p:nvPr>
            <p:ph type="subTitle" idx="1"/>
          </p:nvPr>
        </p:nvSpPr>
        <p:spPr>
          <a:xfrm>
            <a:off x="1558193" y="2812275"/>
            <a:ext cx="2283000" cy="11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179" name="Google Shape;179;p49"/>
          <p:cNvSpPr txBox="1">
            <a:spLocks noGrp="1"/>
          </p:cNvSpPr>
          <p:nvPr>
            <p:ph type="title" idx="2"/>
          </p:nvPr>
        </p:nvSpPr>
        <p:spPr>
          <a:xfrm>
            <a:off x="1558204" y="2559150"/>
            <a:ext cx="2283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180" name="Google Shape;180;p49"/>
          <p:cNvSpPr txBox="1">
            <a:spLocks noGrp="1"/>
          </p:cNvSpPr>
          <p:nvPr>
            <p:ph type="subTitle" idx="3"/>
          </p:nvPr>
        </p:nvSpPr>
        <p:spPr>
          <a:xfrm>
            <a:off x="5653918" y="2812275"/>
            <a:ext cx="2283000" cy="11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solidFill>
                  <a:srgbClr val="FFFFFF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Poppins" panose="00000500000000000000"/>
              <a:buNone/>
              <a:defRPr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181" name="Google Shape;181;p49"/>
          <p:cNvSpPr txBox="1">
            <a:spLocks noGrp="1"/>
          </p:cNvSpPr>
          <p:nvPr>
            <p:ph type="title" idx="4"/>
          </p:nvPr>
        </p:nvSpPr>
        <p:spPr>
          <a:xfrm>
            <a:off x="5653930" y="2559150"/>
            <a:ext cx="2283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solidFill>
                  <a:srgbClr val="F3F3F3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USTOM_7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0"/>
          <p:cNvSpPr txBox="1">
            <a:spLocks noGrp="1"/>
          </p:cNvSpPr>
          <p:nvPr>
            <p:ph type="title"/>
          </p:nvPr>
        </p:nvSpPr>
        <p:spPr>
          <a:xfrm>
            <a:off x="4159800" y="1575000"/>
            <a:ext cx="3422100" cy="15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grpSp>
        <p:nvGrpSpPr>
          <p:cNvPr id="184" name="Google Shape;184;p50"/>
          <p:cNvGrpSpPr/>
          <p:nvPr/>
        </p:nvGrpSpPr>
        <p:grpSpPr>
          <a:xfrm>
            <a:off x="309874" y="-1484794"/>
            <a:ext cx="12519655" cy="8755413"/>
            <a:chOff x="309874" y="-1484794"/>
            <a:chExt cx="12519655" cy="8755413"/>
          </a:xfrm>
        </p:grpSpPr>
        <p:sp>
          <p:nvSpPr>
            <p:cNvPr id="185" name="Google Shape;185;p50"/>
            <p:cNvSpPr/>
            <p:nvPr/>
          </p:nvSpPr>
          <p:spPr>
            <a:xfrm rot="7818076">
              <a:off x="5010010" y="316727"/>
              <a:ext cx="7110466" cy="5152370"/>
            </a:xfrm>
            <a:custGeom>
              <a:avLst/>
              <a:gdLst/>
              <a:ahLst/>
              <a:cxnLst/>
              <a:rect l="l" t="t" r="r" b="b"/>
              <a:pathLst>
                <a:path w="287264" h="169365" extrusionOk="0">
                  <a:moveTo>
                    <a:pt x="81727" y="1"/>
                  </a:moveTo>
                  <a:cubicBezTo>
                    <a:pt x="75653" y="1"/>
                    <a:pt x="69583" y="573"/>
                    <a:pt x="63516" y="1927"/>
                  </a:cubicBezTo>
                  <a:cubicBezTo>
                    <a:pt x="58453" y="2979"/>
                    <a:pt x="53587" y="4820"/>
                    <a:pt x="49051" y="7318"/>
                  </a:cubicBezTo>
                  <a:cubicBezTo>
                    <a:pt x="42410" y="11132"/>
                    <a:pt x="37018" y="16852"/>
                    <a:pt x="32613" y="23098"/>
                  </a:cubicBezTo>
                  <a:cubicBezTo>
                    <a:pt x="26038" y="32435"/>
                    <a:pt x="21436" y="43021"/>
                    <a:pt x="17096" y="53606"/>
                  </a:cubicBezTo>
                  <a:cubicBezTo>
                    <a:pt x="8286" y="74909"/>
                    <a:pt x="1" y="97593"/>
                    <a:pt x="2960" y="120474"/>
                  </a:cubicBezTo>
                  <a:cubicBezTo>
                    <a:pt x="5853" y="143355"/>
                    <a:pt x="28800" y="158280"/>
                    <a:pt x="49971" y="167486"/>
                  </a:cubicBezTo>
                  <a:cubicBezTo>
                    <a:pt x="52995" y="168795"/>
                    <a:pt x="56158" y="169364"/>
                    <a:pt x="59363" y="169364"/>
                  </a:cubicBezTo>
                  <a:cubicBezTo>
                    <a:pt x="67585" y="169364"/>
                    <a:pt x="76078" y="165613"/>
                    <a:pt x="83175" y="160976"/>
                  </a:cubicBezTo>
                  <a:cubicBezTo>
                    <a:pt x="110132" y="143224"/>
                    <a:pt x="127951" y="112716"/>
                    <a:pt x="157341" y="99434"/>
                  </a:cubicBezTo>
                  <a:cubicBezTo>
                    <a:pt x="180156" y="89177"/>
                    <a:pt x="206325" y="90887"/>
                    <a:pt x="230915" y="86416"/>
                  </a:cubicBezTo>
                  <a:cubicBezTo>
                    <a:pt x="255506" y="81945"/>
                    <a:pt x="282069" y="66954"/>
                    <a:pt x="285028" y="42100"/>
                  </a:cubicBezTo>
                  <a:cubicBezTo>
                    <a:pt x="287263" y="23427"/>
                    <a:pt x="258793" y="11658"/>
                    <a:pt x="239989" y="11263"/>
                  </a:cubicBezTo>
                  <a:cubicBezTo>
                    <a:pt x="239370" y="11250"/>
                    <a:pt x="238751" y="11244"/>
                    <a:pt x="238132" y="11244"/>
                  </a:cubicBezTo>
                  <a:cubicBezTo>
                    <a:pt x="219967" y="11244"/>
                    <a:pt x="202089" y="16668"/>
                    <a:pt x="183904" y="17049"/>
                  </a:cubicBezTo>
                  <a:cubicBezTo>
                    <a:pt x="183315" y="17060"/>
                    <a:pt x="182726" y="17065"/>
                    <a:pt x="182137" y="17065"/>
                  </a:cubicBezTo>
                  <a:cubicBezTo>
                    <a:pt x="148201" y="17065"/>
                    <a:pt x="114896" y="1"/>
                    <a:pt x="81727" y="1"/>
                  </a:cubicBezTo>
                  <a:close/>
                </a:path>
              </a:pathLst>
            </a:custGeom>
            <a:solidFill>
              <a:srgbClr val="9F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186" name="Google Shape;186;p50"/>
            <p:cNvSpPr/>
            <p:nvPr/>
          </p:nvSpPr>
          <p:spPr>
            <a:xfrm rot="6566326">
              <a:off x="3777188" y="2199165"/>
              <a:ext cx="7905769" cy="1905005"/>
            </a:xfrm>
            <a:custGeom>
              <a:avLst/>
              <a:gdLst/>
              <a:ahLst/>
              <a:cxnLst/>
              <a:rect l="l" t="t" r="r" b="b"/>
              <a:pathLst>
                <a:path w="316230" h="76200" extrusionOk="0">
                  <a:moveTo>
                    <a:pt x="0" y="76200"/>
                  </a:moveTo>
                  <a:cubicBezTo>
                    <a:pt x="24891" y="63755"/>
                    <a:pt x="50065" y="48793"/>
                    <a:pt x="77724" y="45720"/>
                  </a:cubicBezTo>
                  <a:cubicBezTo>
                    <a:pt x="118633" y="41175"/>
                    <a:pt x="160234" y="46981"/>
                    <a:pt x="201168" y="42672"/>
                  </a:cubicBezTo>
                  <a:cubicBezTo>
                    <a:pt x="230010" y="39636"/>
                    <a:pt x="257656" y="28388"/>
                    <a:pt x="284226" y="16764"/>
                  </a:cubicBezTo>
                  <a:cubicBezTo>
                    <a:pt x="295259" y="11937"/>
                    <a:pt x="307714" y="8516"/>
                    <a:pt x="316230" y="0"/>
                  </a:cubicBez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187" name="Google Shape;187;p50"/>
            <p:cNvGrpSpPr/>
            <p:nvPr/>
          </p:nvGrpSpPr>
          <p:grpSpPr>
            <a:xfrm rot="2023748">
              <a:off x="388174" y="4528847"/>
              <a:ext cx="214461" cy="203800"/>
              <a:chOff x="71450" y="1628800"/>
              <a:chExt cx="195250" cy="238125"/>
            </a:xfrm>
          </p:grpSpPr>
          <p:sp>
            <p:nvSpPr>
              <p:cNvPr id="188" name="Google Shape;188;p50"/>
              <p:cNvSpPr/>
              <p:nvPr/>
            </p:nvSpPr>
            <p:spPr>
              <a:xfrm>
                <a:off x="147625" y="1628800"/>
                <a:ext cx="42875" cy="238125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89" name="Google Shape;189;p50"/>
              <p:cNvSpPr/>
              <p:nvPr/>
            </p:nvSpPr>
            <p:spPr>
              <a:xfrm>
                <a:off x="71450" y="1685925"/>
                <a:ext cx="19525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190" name="Google Shape;190;p50"/>
            <p:cNvGrpSpPr/>
            <p:nvPr/>
          </p:nvGrpSpPr>
          <p:grpSpPr>
            <a:xfrm rot="2006358">
              <a:off x="327589" y="4868882"/>
              <a:ext cx="114089" cy="98567"/>
              <a:chOff x="1609720" y="4773978"/>
              <a:chExt cx="142884" cy="159996"/>
            </a:xfrm>
          </p:grpSpPr>
          <p:sp>
            <p:nvSpPr>
              <p:cNvPr id="191" name="Google Shape;191;p50"/>
              <p:cNvSpPr/>
              <p:nvPr/>
            </p:nvSpPr>
            <p:spPr>
              <a:xfrm>
                <a:off x="1665465" y="4773978"/>
                <a:ext cx="31376" cy="159996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92" name="Google Shape;192;p50"/>
              <p:cNvSpPr/>
              <p:nvPr/>
            </p:nvSpPr>
            <p:spPr>
              <a:xfrm>
                <a:off x="1609720" y="4869510"/>
                <a:ext cx="142884" cy="16394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193" name="Google Shape;193;p50"/>
            <p:cNvGrpSpPr/>
            <p:nvPr/>
          </p:nvGrpSpPr>
          <p:grpSpPr>
            <a:xfrm rot="2006358">
              <a:off x="670430" y="4783888"/>
              <a:ext cx="114477" cy="98567"/>
              <a:chOff x="1980954" y="4639503"/>
              <a:chExt cx="143371" cy="159996"/>
            </a:xfrm>
          </p:grpSpPr>
          <p:sp>
            <p:nvSpPr>
              <p:cNvPr id="194" name="Google Shape;194;p50"/>
              <p:cNvSpPr/>
              <p:nvPr/>
            </p:nvSpPr>
            <p:spPr>
              <a:xfrm>
                <a:off x="2036940" y="4639503"/>
                <a:ext cx="31376" cy="159996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195" name="Google Shape;195;p50"/>
              <p:cNvSpPr/>
              <p:nvPr/>
            </p:nvSpPr>
            <p:spPr>
              <a:xfrm rot="10677359">
                <a:off x="1981201" y="4711310"/>
                <a:ext cx="142877" cy="16395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1"/>
          <p:cNvSpPr txBox="1">
            <a:spLocks noGrp="1"/>
          </p:cNvSpPr>
          <p:nvPr>
            <p:ph type="title"/>
          </p:nvPr>
        </p:nvSpPr>
        <p:spPr>
          <a:xfrm>
            <a:off x="2979600" y="1425850"/>
            <a:ext cx="3184800" cy="17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8" name="Google Shape;198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  <p:sp>
        <p:nvSpPr>
          <p:cNvPr id="199" name="Google Shape;199;p51"/>
          <p:cNvSpPr txBox="1">
            <a:spLocks noGrp="1"/>
          </p:cNvSpPr>
          <p:nvPr>
            <p:ph type="subTitle" idx="1"/>
          </p:nvPr>
        </p:nvSpPr>
        <p:spPr>
          <a:xfrm>
            <a:off x="2189250" y="3212950"/>
            <a:ext cx="47655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CUSTOM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2"/>
          <p:cNvSpPr txBox="1">
            <a:spLocks noGrp="1"/>
          </p:cNvSpPr>
          <p:nvPr>
            <p:ph type="title"/>
          </p:nvPr>
        </p:nvSpPr>
        <p:spPr>
          <a:xfrm>
            <a:off x="620025" y="326600"/>
            <a:ext cx="736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Lora"/>
              <a:buNone/>
              <a:defRPr sz="3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02" name="Google Shape;202;p52"/>
          <p:cNvSpPr txBox="1">
            <a:spLocks noGrp="1"/>
          </p:cNvSpPr>
          <p:nvPr>
            <p:ph type="title" idx="2"/>
          </p:nvPr>
        </p:nvSpPr>
        <p:spPr>
          <a:xfrm>
            <a:off x="3461700" y="1160863"/>
            <a:ext cx="2220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solidFill>
                  <a:srgbClr val="9FC9D0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03" name="Google Shape;203;p52"/>
          <p:cNvSpPr txBox="1">
            <a:spLocks noGrp="1"/>
          </p:cNvSpPr>
          <p:nvPr>
            <p:ph type="subTitle" idx="1"/>
          </p:nvPr>
        </p:nvSpPr>
        <p:spPr>
          <a:xfrm>
            <a:off x="2446350" y="1529575"/>
            <a:ext cx="425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52"/>
          <p:cNvSpPr txBox="1">
            <a:spLocks noGrp="1"/>
          </p:cNvSpPr>
          <p:nvPr>
            <p:ph type="title" idx="3"/>
          </p:nvPr>
        </p:nvSpPr>
        <p:spPr>
          <a:xfrm>
            <a:off x="3461700" y="2442863"/>
            <a:ext cx="2220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ora"/>
              <a:buNone/>
              <a:defRPr sz="1800" b="1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05" name="Google Shape;205;p52"/>
          <p:cNvSpPr txBox="1">
            <a:spLocks noGrp="1"/>
          </p:cNvSpPr>
          <p:nvPr>
            <p:ph type="subTitle" idx="4"/>
          </p:nvPr>
        </p:nvSpPr>
        <p:spPr>
          <a:xfrm>
            <a:off x="2446350" y="2811575"/>
            <a:ext cx="425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52"/>
          <p:cNvSpPr txBox="1">
            <a:spLocks noGrp="1"/>
          </p:cNvSpPr>
          <p:nvPr>
            <p:ph type="title" idx="5"/>
          </p:nvPr>
        </p:nvSpPr>
        <p:spPr>
          <a:xfrm>
            <a:off x="3461700" y="3690613"/>
            <a:ext cx="22206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ACB3"/>
              </a:buClr>
              <a:buSzPts val="1800"/>
              <a:buFont typeface="Lora"/>
              <a:buNone/>
              <a:defRPr sz="1800" b="1">
                <a:solidFill>
                  <a:srgbClr val="88ACB3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ACB3"/>
              </a:buClr>
              <a:buSzPts val="1800"/>
              <a:buNone/>
              <a:defRPr sz="1800">
                <a:solidFill>
                  <a:srgbClr val="88ACB3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ACB3"/>
              </a:buClr>
              <a:buSzPts val="1800"/>
              <a:buNone/>
              <a:defRPr sz="1800">
                <a:solidFill>
                  <a:srgbClr val="88ACB3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ACB3"/>
              </a:buClr>
              <a:buSzPts val="1800"/>
              <a:buNone/>
              <a:defRPr sz="1800">
                <a:solidFill>
                  <a:srgbClr val="88ACB3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ACB3"/>
              </a:buClr>
              <a:buSzPts val="1800"/>
              <a:buNone/>
              <a:defRPr sz="1800">
                <a:solidFill>
                  <a:srgbClr val="88ACB3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ACB3"/>
              </a:buClr>
              <a:buSzPts val="1800"/>
              <a:buNone/>
              <a:defRPr sz="1800">
                <a:solidFill>
                  <a:srgbClr val="88ACB3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ACB3"/>
              </a:buClr>
              <a:buSzPts val="1800"/>
              <a:buNone/>
              <a:defRPr sz="1800">
                <a:solidFill>
                  <a:srgbClr val="88ACB3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ACB3"/>
              </a:buClr>
              <a:buSzPts val="1800"/>
              <a:buNone/>
              <a:defRPr sz="1800">
                <a:solidFill>
                  <a:srgbClr val="88ACB3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ACB3"/>
              </a:buClr>
              <a:buSzPts val="1800"/>
              <a:buNone/>
              <a:defRPr sz="1800">
                <a:solidFill>
                  <a:srgbClr val="88ACB3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207" name="Google Shape;207;p52"/>
          <p:cNvSpPr txBox="1">
            <a:spLocks noGrp="1"/>
          </p:cNvSpPr>
          <p:nvPr>
            <p:ph type="subTitle" idx="6"/>
          </p:nvPr>
        </p:nvSpPr>
        <p:spPr>
          <a:xfrm>
            <a:off x="2446350" y="4059325"/>
            <a:ext cx="4251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3"/>
          <p:cNvSpPr txBox="1">
            <a:spLocks noGrp="1"/>
          </p:cNvSpPr>
          <p:nvPr>
            <p:ph type="title"/>
          </p:nvPr>
        </p:nvSpPr>
        <p:spPr>
          <a:xfrm>
            <a:off x="4641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2800"/>
              <a:buFont typeface="Lora"/>
              <a:buNone/>
              <a:defRPr sz="2800" b="0" i="0" u="none" strike="noStrike" cap="none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2800"/>
              <a:buFont typeface="Lora"/>
              <a:buNone/>
              <a:defRPr sz="2800" b="0" i="0" u="none" strike="noStrike" cap="none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2800"/>
              <a:buFont typeface="Lora"/>
              <a:buNone/>
              <a:defRPr sz="2800" b="0" i="0" u="none" strike="noStrike" cap="none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2800"/>
              <a:buFont typeface="Lora"/>
              <a:buNone/>
              <a:defRPr sz="2800" b="0" i="0" u="none" strike="noStrike" cap="none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2800"/>
              <a:buFont typeface="Lora"/>
              <a:buNone/>
              <a:defRPr sz="2800" b="0" i="0" u="none" strike="noStrike" cap="none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2800"/>
              <a:buFont typeface="Lora"/>
              <a:buNone/>
              <a:defRPr sz="2800" b="0" i="0" u="none" strike="noStrike" cap="none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2800"/>
              <a:buFont typeface="Lora"/>
              <a:buNone/>
              <a:defRPr sz="2800" b="0" i="0" u="none" strike="noStrike" cap="none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2800"/>
              <a:buFont typeface="Lora"/>
              <a:buNone/>
              <a:defRPr sz="2800" b="0" i="0" u="none" strike="noStrike" cap="none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761"/>
              </a:buClr>
              <a:buSzPts val="2800"/>
              <a:buFont typeface="Lora"/>
              <a:buNone/>
              <a:defRPr sz="2800" b="0" i="0" u="none" strike="noStrike" cap="none">
                <a:solidFill>
                  <a:srgbClr val="00576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7" name="Google Shape;7;p43"/>
          <p:cNvSpPr txBox="1">
            <a:spLocks noGrp="1"/>
          </p:cNvSpPr>
          <p:nvPr>
            <p:ph type="body" idx="1"/>
          </p:nvPr>
        </p:nvSpPr>
        <p:spPr>
          <a:xfrm>
            <a:off x="5403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" panose="00000500000000000000"/>
              <a:buChar char="●"/>
              <a:def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" panose="00000500000000000000"/>
              <a:buChar char="○"/>
              <a:def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" panose="00000500000000000000"/>
              <a:buChar char="■"/>
              <a:def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" panose="00000500000000000000"/>
              <a:buChar char="●"/>
              <a:def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" panose="00000500000000000000"/>
              <a:buChar char="○"/>
              <a:def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" panose="00000500000000000000"/>
              <a:buChar char="■"/>
              <a:def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" panose="00000500000000000000"/>
              <a:buChar char="●"/>
              <a:def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oppins" panose="00000500000000000000"/>
              <a:buChar char="○"/>
              <a:def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Poppins" panose="00000500000000000000"/>
              <a:buChar char="■"/>
              <a:defRPr sz="1400" b="0" i="0" u="none" strike="noStrike" cap="none">
                <a:solidFill>
                  <a:srgbClr val="00000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endParaRPr/>
          </a:p>
        </p:txBody>
      </p:sp>
      <p:sp>
        <p:nvSpPr>
          <p:cNvPr id="8" name="Google Shape;8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"/>
          <p:cNvSpPr txBox="1">
            <a:spLocks noGrp="1"/>
          </p:cNvSpPr>
          <p:nvPr>
            <p:ph type="ctrTitle"/>
          </p:nvPr>
        </p:nvSpPr>
        <p:spPr>
          <a:xfrm>
            <a:off x="1547700" y="1675250"/>
            <a:ext cx="6048600" cy="11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 sz="4000" b="1" dirty="0"/>
              <a:t>MÃ NGUỒN M</a:t>
            </a:r>
            <a:r>
              <a:rPr lang="en-US" sz="4000" b="1" dirty="0"/>
              <a:t>Ở</a:t>
            </a:r>
            <a:br>
              <a:rPr lang="en-US" sz="4000" b="1" dirty="0"/>
            </a:br>
            <a:r>
              <a:rPr lang="en-US" sz="4000" b="1" dirty="0"/>
              <a:t>TRANG WEB BÁN GIÀY ĐÁ BANH</a:t>
            </a:r>
            <a:endParaRPr sz="4000" b="1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04" name="Google Shape;404;p1"/>
          <p:cNvSpPr txBox="1">
            <a:spLocks noGrp="1"/>
          </p:cNvSpPr>
          <p:nvPr>
            <p:ph type="subTitle" idx="1"/>
          </p:nvPr>
        </p:nvSpPr>
        <p:spPr>
          <a:xfrm>
            <a:off x="2428950" y="2995325"/>
            <a:ext cx="4286100" cy="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GB" sz="2000" dirty="0" err="1">
                <a:latin typeface="Lora"/>
                <a:ea typeface="Lora"/>
                <a:cs typeface="Lora"/>
                <a:sym typeface="Lora"/>
              </a:rPr>
              <a:t>Gv:Phạm</a:t>
            </a:r>
            <a:r>
              <a:rPr lang="en-GB" sz="2000" dirty="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-GB" sz="2000" dirty="0" err="1">
                <a:latin typeface="Lora"/>
                <a:ea typeface="Lora"/>
                <a:cs typeface="Lora"/>
                <a:sym typeface="Lora"/>
              </a:rPr>
              <a:t>Trọng</a:t>
            </a:r>
            <a:r>
              <a:rPr lang="en-GB" sz="2000" dirty="0">
                <a:latin typeface="Lora"/>
                <a:ea typeface="Lora"/>
                <a:cs typeface="Lora"/>
                <a:sym typeface="Lora"/>
              </a:rPr>
              <a:t> Huynh</a:t>
            </a:r>
            <a:endParaRPr sz="2000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05" name="Google Shape;405;p1"/>
          <p:cNvSpPr/>
          <p:nvPr/>
        </p:nvSpPr>
        <p:spPr>
          <a:xfrm>
            <a:off x="4211700" y="2872225"/>
            <a:ext cx="720600" cy="85031"/>
          </a:xfrm>
          <a:custGeom>
            <a:avLst/>
            <a:gdLst/>
            <a:ahLst/>
            <a:cxnLst/>
            <a:rect l="l" t="t" r="r" b="b"/>
            <a:pathLst>
              <a:path w="30628" h="5634" extrusionOk="0">
                <a:moveTo>
                  <a:pt x="0" y="5634"/>
                </a:moveTo>
                <a:cubicBezTo>
                  <a:pt x="4523" y="3372"/>
                  <a:pt x="9299" y="-920"/>
                  <a:pt x="14205" y="307"/>
                </a:cubicBezTo>
                <a:cubicBezTo>
                  <a:pt x="19638" y="1666"/>
                  <a:pt x="25315" y="5630"/>
                  <a:pt x="30628" y="3858"/>
                </a:cubicBezTo>
              </a:path>
            </a:pathLst>
          </a:custGeom>
          <a:noFill/>
          <a:ln w="28575" cap="flat" cmpd="sng">
            <a:solidFill>
              <a:srgbClr val="00576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406" name="Google Shape;406;p1"/>
          <p:cNvGrpSpPr/>
          <p:nvPr/>
        </p:nvGrpSpPr>
        <p:grpSpPr>
          <a:xfrm>
            <a:off x="-608628" y="-725480"/>
            <a:ext cx="10605602" cy="6074744"/>
            <a:chOff x="-608628" y="-725480"/>
            <a:chExt cx="10605602" cy="6074744"/>
          </a:xfrm>
        </p:grpSpPr>
        <p:grpSp>
          <p:nvGrpSpPr>
            <p:cNvPr id="407" name="Google Shape;407;p1"/>
            <p:cNvGrpSpPr/>
            <p:nvPr/>
          </p:nvGrpSpPr>
          <p:grpSpPr>
            <a:xfrm rot="1717313">
              <a:off x="818234" y="1334100"/>
              <a:ext cx="179791" cy="155235"/>
              <a:chOff x="71450" y="1628800"/>
              <a:chExt cx="195250" cy="238125"/>
            </a:xfrm>
          </p:grpSpPr>
          <p:sp>
            <p:nvSpPr>
              <p:cNvPr id="408" name="Google Shape;408;p1"/>
              <p:cNvSpPr/>
              <p:nvPr/>
            </p:nvSpPr>
            <p:spPr>
              <a:xfrm>
                <a:off x="147625" y="1628800"/>
                <a:ext cx="42875" cy="238125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09" name="Google Shape;409;p1"/>
              <p:cNvSpPr/>
              <p:nvPr/>
            </p:nvSpPr>
            <p:spPr>
              <a:xfrm>
                <a:off x="71450" y="1685925"/>
                <a:ext cx="19525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10" name="Google Shape;410;p1"/>
            <p:cNvGrpSpPr/>
            <p:nvPr/>
          </p:nvGrpSpPr>
          <p:grpSpPr>
            <a:xfrm rot="-5728065">
              <a:off x="413546" y="1019728"/>
              <a:ext cx="180408" cy="155267"/>
              <a:chOff x="1980954" y="4639503"/>
              <a:chExt cx="143371" cy="159996"/>
            </a:xfrm>
          </p:grpSpPr>
          <p:sp>
            <p:nvSpPr>
              <p:cNvPr id="411" name="Google Shape;411;p1"/>
              <p:cNvSpPr/>
              <p:nvPr/>
            </p:nvSpPr>
            <p:spPr>
              <a:xfrm>
                <a:off x="2036940" y="4639503"/>
                <a:ext cx="31376" cy="159996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12" name="Google Shape;412;p1"/>
              <p:cNvSpPr/>
              <p:nvPr/>
            </p:nvSpPr>
            <p:spPr>
              <a:xfrm rot="10677359">
                <a:off x="1981201" y="4711310"/>
                <a:ext cx="142877" cy="16395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13" name="Google Shape;413;p1"/>
            <p:cNvGrpSpPr/>
            <p:nvPr/>
          </p:nvGrpSpPr>
          <p:grpSpPr>
            <a:xfrm rot="-5713638">
              <a:off x="835740" y="798290"/>
              <a:ext cx="144776" cy="121121"/>
              <a:chOff x="1980954" y="4639503"/>
              <a:chExt cx="143371" cy="159996"/>
            </a:xfrm>
          </p:grpSpPr>
          <p:sp>
            <p:nvSpPr>
              <p:cNvPr id="414" name="Google Shape;414;p1"/>
              <p:cNvSpPr/>
              <p:nvPr/>
            </p:nvSpPr>
            <p:spPr>
              <a:xfrm>
                <a:off x="2036940" y="4639503"/>
                <a:ext cx="31376" cy="159996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15" name="Google Shape;415;p1"/>
              <p:cNvSpPr/>
              <p:nvPr/>
            </p:nvSpPr>
            <p:spPr>
              <a:xfrm rot="10677359">
                <a:off x="1981201" y="4711310"/>
                <a:ext cx="142877" cy="16395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16" name="Google Shape;416;p1"/>
            <p:cNvGrpSpPr/>
            <p:nvPr/>
          </p:nvGrpSpPr>
          <p:grpSpPr>
            <a:xfrm rot="7780604">
              <a:off x="525995" y="1656358"/>
              <a:ext cx="180411" cy="155266"/>
              <a:chOff x="1980954" y="4639503"/>
              <a:chExt cx="143371" cy="159996"/>
            </a:xfrm>
          </p:grpSpPr>
          <p:sp>
            <p:nvSpPr>
              <p:cNvPr id="417" name="Google Shape;417;p1"/>
              <p:cNvSpPr/>
              <p:nvPr/>
            </p:nvSpPr>
            <p:spPr>
              <a:xfrm>
                <a:off x="2036940" y="4639503"/>
                <a:ext cx="31376" cy="159996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18" name="Google Shape;418;p1"/>
              <p:cNvSpPr/>
              <p:nvPr/>
            </p:nvSpPr>
            <p:spPr>
              <a:xfrm rot="10677359">
                <a:off x="1981201" y="4711310"/>
                <a:ext cx="142877" cy="16395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19" name="Google Shape;419;p1"/>
            <p:cNvGrpSpPr/>
            <p:nvPr/>
          </p:nvGrpSpPr>
          <p:grpSpPr>
            <a:xfrm>
              <a:off x="-608628" y="3363578"/>
              <a:ext cx="1992163" cy="1985686"/>
              <a:chOff x="1174625" y="279475"/>
              <a:chExt cx="5197400" cy="5180500"/>
            </a:xfrm>
          </p:grpSpPr>
          <p:sp>
            <p:nvSpPr>
              <p:cNvPr id="420" name="Google Shape;420;p1"/>
              <p:cNvSpPr/>
              <p:nvPr/>
            </p:nvSpPr>
            <p:spPr>
              <a:xfrm>
                <a:off x="1174625" y="279475"/>
                <a:ext cx="5188000" cy="5180500"/>
              </a:xfrm>
              <a:custGeom>
                <a:avLst/>
                <a:gdLst/>
                <a:ahLst/>
                <a:cxnLst/>
                <a:rect l="l" t="t" r="r" b="b"/>
                <a:pathLst>
                  <a:path w="207520" h="207220" fill="none" extrusionOk="0">
                    <a:moveTo>
                      <a:pt x="114704" y="3085"/>
                    </a:moveTo>
                    <a:cubicBezTo>
                      <a:pt x="114704" y="3085"/>
                      <a:pt x="102444" y="21588"/>
                      <a:pt x="98758" y="36706"/>
                    </a:cubicBezTo>
                    <a:cubicBezTo>
                      <a:pt x="96050" y="47988"/>
                      <a:pt x="93342" y="70402"/>
                      <a:pt x="102519" y="71230"/>
                    </a:cubicBezTo>
                    <a:cubicBezTo>
                      <a:pt x="111770" y="72057"/>
                      <a:pt x="115531" y="47612"/>
                      <a:pt x="115080" y="36405"/>
                    </a:cubicBezTo>
                    <a:cubicBezTo>
                      <a:pt x="114854" y="29560"/>
                      <a:pt x="112823" y="14893"/>
                      <a:pt x="116358" y="8876"/>
                    </a:cubicBezTo>
                    <a:cubicBezTo>
                      <a:pt x="119969" y="2859"/>
                      <a:pt x="127791" y="1"/>
                      <a:pt x="134636" y="302"/>
                    </a:cubicBezTo>
                    <a:cubicBezTo>
                      <a:pt x="141405" y="602"/>
                      <a:pt x="154342" y="2633"/>
                      <a:pt x="154342" y="2633"/>
                    </a:cubicBezTo>
                    <a:cubicBezTo>
                      <a:pt x="154342" y="2633"/>
                      <a:pt x="146520" y="13088"/>
                      <a:pt x="145015" y="20911"/>
                    </a:cubicBezTo>
                    <a:cubicBezTo>
                      <a:pt x="143812" y="27304"/>
                      <a:pt x="142383" y="40767"/>
                      <a:pt x="147798" y="40843"/>
                    </a:cubicBezTo>
                    <a:cubicBezTo>
                      <a:pt x="153289" y="40843"/>
                      <a:pt x="154267" y="27530"/>
                      <a:pt x="153966" y="18880"/>
                    </a:cubicBezTo>
                    <a:cubicBezTo>
                      <a:pt x="153665" y="10230"/>
                      <a:pt x="157501" y="3611"/>
                      <a:pt x="160359" y="3310"/>
                    </a:cubicBezTo>
                    <a:cubicBezTo>
                      <a:pt x="163217" y="3009"/>
                      <a:pt x="185556" y="11358"/>
                      <a:pt x="194131" y="13314"/>
                    </a:cubicBezTo>
                    <a:cubicBezTo>
                      <a:pt x="198493" y="14367"/>
                      <a:pt x="203157" y="14141"/>
                      <a:pt x="207444" y="12637"/>
                    </a:cubicBezTo>
                    <a:cubicBezTo>
                      <a:pt x="207444" y="12637"/>
                      <a:pt x="199095" y="31215"/>
                      <a:pt x="200073" y="34525"/>
                    </a:cubicBezTo>
                    <a:cubicBezTo>
                      <a:pt x="201051" y="37909"/>
                      <a:pt x="192175" y="32118"/>
                      <a:pt x="183601" y="34600"/>
                    </a:cubicBezTo>
                    <a:cubicBezTo>
                      <a:pt x="174951" y="37082"/>
                      <a:pt x="170513" y="39414"/>
                      <a:pt x="170137" y="41745"/>
                    </a:cubicBezTo>
                    <a:cubicBezTo>
                      <a:pt x="169836" y="44002"/>
                      <a:pt x="177207" y="46709"/>
                      <a:pt x="182473" y="46108"/>
                    </a:cubicBezTo>
                    <a:cubicBezTo>
                      <a:pt x="187738" y="45506"/>
                      <a:pt x="198343" y="43099"/>
                      <a:pt x="201878" y="40993"/>
                    </a:cubicBezTo>
                    <a:cubicBezTo>
                      <a:pt x="201878" y="40993"/>
                      <a:pt x="207519" y="63257"/>
                      <a:pt x="201953" y="79278"/>
                    </a:cubicBezTo>
                    <a:cubicBezTo>
                      <a:pt x="196387" y="95299"/>
                      <a:pt x="201953" y="92892"/>
                      <a:pt x="196989" y="107483"/>
                    </a:cubicBezTo>
                    <a:cubicBezTo>
                      <a:pt x="192100" y="122150"/>
                      <a:pt x="187888" y="131778"/>
                      <a:pt x="184127" y="134486"/>
                    </a:cubicBezTo>
                    <a:cubicBezTo>
                      <a:pt x="180367" y="137194"/>
                      <a:pt x="162691" y="136366"/>
                      <a:pt x="152236" y="132831"/>
                    </a:cubicBezTo>
                    <a:cubicBezTo>
                      <a:pt x="141781" y="129296"/>
                      <a:pt x="128468" y="121474"/>
                      <a:pt x="123278" y="123880"/>
                    </a:cubicBezTo>
                    <a:cubicBezTo>
                      <a:pt x="118690" y="125986"/>
                      <a:pt x="119593" y="128694"/>
                      <a:pt x="123052" y="132756"/>
                    </a:cubicBezTo>
                    <a:cubicBezTo>
                      <a:pt x="126663" y="136968"/>
                      <a:pt x="135613" y="144640"/>
                      <a:pt x="151634" y="145768"/>
                    </a:cubicBezTo>
                    <a:cubicBezTo>
                      <a:pt x="160811" y="146520"/>
                      <a:pt x="170062" y="145919"/>
                      <a:pt x="179088" y="144113"/>
                    </a:cubicBezTo>
                    <a:cubicBezTo>
                      <a:pt x="177358" y="149153"/>
                      <a:pt x="175026" y="154042"/>
                      <a:pt x="172168" y="158555"/>
                    </a:cubicBezTo>
                    <a:cubicBezTo>
                      <a:pt x="168708" y="164346"/>
                      <a:pt x="164421" y="169461"/>
                      <a:pt x="159381" y="173823"/>
                    </a:cubicBezTo>
                    <a:cubicBezTo>
                      <a:pt x="153816" y="178938"/>
                      <a:pt x="135990" y="180969"/>
                      <a:pt x="126437" y="175403"/>
                    </a:cubicBezTo>
                    <a:cubicBezTo>
                      <a:pt x="116885" y="169837"/>
                      <a:pt x="101691" y="158555"/>
                      <a:pt x="98758" y="155245"/>
                    </a:cubicBezTo>
                    <a:cubicBezTo>
                      <a:pt x="95825" y="151861"/>
                      <a:pt x="89130" y="146746"/>
                      <a:pt x="86799" y="148927"/>
                    </a:cubicBezTo>
                    <a:cubicBezTo>
                      <a:pt x="84467" y="151033"/>
                      <a:pt x="86423" y="154568"/>
                      <a:pt x="91989" y="160285"/>
                    </a:cubicBezTo>
                    <a:cubicBezTo>
                      <a:pt x="101767" y="170213"/>
                      <a:pt x="112372" y="178261"/>
                      <a:pt x="120570" y="180066"/>
                    </a:cubicBezTo>
                    <a:cubicBezTo>
                      <a:pt x="128694" y="181871"/>
                      <a:pt x="147347" y="185632"/>
                      <a:pt x="151183" y="185181"/>
                    </a:cubicBezTo>
                    <a:cubicBezTo>
                      <a:pt x="155019" y="184730"/>
                      <a:pt x="126738" y="203609"/>
                      <a:pt x="115004" y="205339"/>
                    </a:cubicBezTo>
                    <a:cubicBezTo>
                      <a:pt x="102368" y="207219"/>
                      <a:pt x="79503" y="205188"/>
                      <a:pt x="73260" y="203082"/>
                    </a:cubicBezTo>
                    <a:cubicBezTo>
                      <a:pt x="68446" y="201427"/>
                      <a:pt x="58066" y="192251"/>
                      <a:pt x="53102" y="187513"/>
                    </a:cubicBezTo>
                    <a:cubicBezTo>
                      <a:pt x="40917" y="175854"/>
                      <a:pt x="47085" y="162692"/>
                      <a:pt x="51222" y="151409"/>
                    </a:cubicBezTo>
                    <a:cubicBezTo>
                      <a:pt x="51974" y="139600"/>
                      <a:pt x="28056" y="155546"/>
                      <a:pt x="23167" y="151936"/>
                    </a:cubicBezTo>
                    <a:cubicBezTo>
                      <a:pt x="13539" y="144941"/>
                      <a:pt x="5416" y="127115"/>
                      <a:pt x="2934" y="110492"/>
                    </a:cubicBezTo>
                    <a:cubicBezTo>
                      <a:pt x="0" y="90410"/>
                      <a:pt x="10305" y="62279"/>
                      <a:pt x="27755" y="47010"/>
                    </a:cubicBezTo>
                    <a:lnTo>
                      <a:pt x="34900" y="41971"/>
                    </a:lnTo>
                    <a:cubicBezTo>
                      <a:pt x="34900" y="41971"/>
                      <a:pt x="31591" y="61978"/>
                      <a:pt x="35276" y="74539"/>
                    </a:cubicBezTo>
                    <a:cubicBezTo>
                      <a:pt x="39488" y="88529"/>
                      <a:pt x="47837" y="108687"/>
                      <a:pt x="54907" y="106506"/>
                    </a:cubicBezTo>
                    <a:cubicBezTo>
                      <a:pt x="60624" y="104701"/>
                      <a:pt x="49642" y="86498"/>
                      <a:pt x="46784" y="67845"/>
                    </a:cubicBezTo>
                    <a:cubicBezTo>
                      <a:pt x="43926" y="49192"/>
                      <a:pt x="41444" y="36706"/>
                      <a:pt x="45430" y="30764"/>
                    </a:cubicBezTo>
                    <a:cubicBezTo>
                      <a:pt x="49417" y="24747"/>
                      <a:pt x="57239" y="18353"/>
                      <a:pt x="71004" y="13013"/>
                    </a:cubicBezTo>
                    <a:cubicBezTo>
                      <a:pt x="84843" y="7673"/>
                      <a:pt x="114704" y="3085"/>
                      <a:pt x="114704" y="3085"/>
                    </a:cubicBezTo>
                    <a:close/>
                  </a:path>
                </a:pathLst>
              </a:custGeom>
              <a:noFill/>
              <a:ln w="38100" cap="rnd" cmpd="sng">
                <a:solidFill>
                  <a:srgbClr val="88ACB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21" name="Google Shape;421;p1"/>
              <p:cNvSpPr/>
              <p:nvPr/>
            </p:nvSpPr>
            <p:spPr>
              <a:xfrm>
                <a:off x="5183625" y="412825"/>
                <a:ext cx="349750" cy="967350"/>
              </a:xfrm>
              <a:custGeom>
                <a:avLst/>
                <a:gdLst/>
                <a:ahLst/>
                <a:cxnLst/>
                <a:rect l="l" t="t" r="r" b="b"/>
                <a:pathLst>
                  <a:path w="13990" h="38694" extrusionOk="0">
                    <a:moveTo>
                      <a:pt x="12875" y="1"/>
                    </a:moveTo>
                    <a:cubicBezTo>
                      <a:pt x="12557" y="1"/>
                      <a:pt x="12255" y="167"/>
                      <a:pt x="12109" y="458"/>
                    </a:cubicBezTo>
                    <a:cubicBezTo>
                      <a:pt x="9326" y="4896"/>
                      <a:pt x="6919" y="9635"/>
                      <a:pt x="5039" y="14448"/>
                    </a:cubicBezTo>
                    <a:cubicBezTo>
                      <a:pt x="3384" y="19337"/>
                      <a:pt x="2256" y="24377"/>
                      <a:pt x="1579" y="29491"/>
                    </a:cubicBezTo>
                    <a:cubicBezTo>
                      <a:pt x="1128" y="32199"/>
                      <a:pt x="751" y="34832"/>
                      <a:pt x="225" y="37464"/>
                    </a:cubicBezTo>
                    <a:cubicBezTo>
                      <a:pt x="1" y="38226"/>
                      <a:pt x="577" y="38694"/>
                      <a:pt x="1143" y="38694"/>
                    </a:cubicBezTo>
                    <a:cubicBezTo>
                      <a:pt x="1528" y="38694"/>
                      <a:pt x="1908" y="38478"/>
                      <a:pt x="2030" y="37991"/>
                    </a:cubicBezTo>
                    <a:lnTo>
                      <a:pt x="2030" y="38066"/>
                    </a:lnTo>
                    <a:cubicBezTo>
                      <a:pt x="3083" y="33177"/>
                      <a:pt x="3610" y="28213"/>
                      <a:pt x="4587" y="23324"/>
                    </a:cubicBezTo>
                    <a:cubicBezTo>
                      <a:pt x="5114" y="20842"/>
                      <a:pt x="5716" y="18360"/>
                      <a:pt x="6543" y="15953"/>
                    </a:cubicBezTo>
                    <a:cubicBezTo>
                      <a:pt x="7295" y="13621"/>
                      <a:pt x="8273" y="11440"/>
                      <a:pt x="9326" y="9259"/>
                    </a:cubicBezTo>
                    <a:cubicBezTo>
                      <a:pt x="10680" y="6626"/>
                      <a:pt x="12184" y="3993"/>
                      <a:pt x="13688" y="1436"/>
                    </a:cubicBezTo>
                    <a:cubicBezTo>
                      <a:pt x="13989" y="985"/>
                      <a:pt x="13839" y="383"/>
                      <a:pt x="13388" y="157"/>
                    </a:cubicBezTo>
                    <a:cubicBezTo>
                      <a:pt x="13228" y="51"/>
                      <a:pt x="13049" y="1"/>
                      <a:pt x="12875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22" name="Google Shape;422;p1"/>
              <p:cNvSpPr/>
              <p:nvPr/>
            </p:nvSpPr>
            <p:spPr>
              <a:xfrm>
                <a:off x="2391225" y="604250"/>
                <a:ext cx="3980800" cy="3435550"/>
              </a:xfrm>
              <a:custGeom>
                <a:avLst/>
                <a:gdLst/>
                <a:ahLst/>
                <a:cxnLst/>
                <a:rect l="l" t="t" r="r" b="b"/>
                <a:pathLst>
                  <a:path w="159232" h="137422" extrusionOk="0">
                    <a:moveTo>
                      <a:pt x="115907" y="25746"/>
                    </a:moveTo>
                    <a:cubicBezTo>
                      <a:pt x="115777" y="25894"/>
                      <a:pt x="115730" y="25947"/>
                      <a:pt x="115728" y="25947"/>
                    </a:cubicBezTo>
                    <a:cubicBezTo>
                      <a:pt x="115725" y="25947"/>
                      <a:pt x="115810" y="25844"/>
                      <a:pt x="115882" y="25761"/>
                    </a:cubicBezTo>
                    <a:lnTo>
                      <a:pt x="115882" y="25761"/>
                    </a:lnTo>
                    <a:lnTo>
                      <a:pt x="115848" y="25781"/>
                    </a:lnTo>
                    <a:lnTo>
                      <a:pt x="115848" y="25781"/>
                    </a:lnTo>
                    <a:cubicBezTo>
                      <a:pt x="115861" y="25772"/>
                      <a:pt x="115874" y="25764"/>
                      <a:pt x="115884" y="25759"/>
                    </a:cubicBezTo>
                    <a:lnTo>
                      <a:pt x="115884" y="25759"/>
                    </a:lnTo>
                    <a:cubicBezTo>
                      <a:pt x="115883" y="25759"/>
                      <a:pt x="115883" y="25760"/>
                      <a:pt x="115882" y="25761"/>
                    </a:cubicBezTo>
                    <a:lnTo>
                      <a:pt x="115882" y="25761"/>
                    </a:lnTo>
                    <a:lnTo>
                      <a:pt x="115907" y="25746"/>
                    </a:lnTo>
                    <a:close/>
                    <a:moveTo>
                      <a:pt x="156519" y="0"/>
                    </a:moveTo>
                    <a:cubicBezTo>
                      <a:pt x="156296" y="0"/>
                      <a:pt x="156070" y="31"/>
                      <a:pt x="155847" y="97"/>
                    </a:cubicBezTo>
                    <a:cubicBezTo>
                      <a:pt x="148852" y="1451"/>
                      <a:pt x="141781" y="2579"/>
                      <a:pt x="135313" y="5738"/>
                    </a:cubicBezTo>
                    <a:cubicBezTo>
                      <a:pt x="128920" y="8822"/>
                      <a:pt x="124407" y="14087"/>
                      <a:pt x="120345" y="19653"/>
                    </a:cubicBezTo>
                    <a:cubicBezTo>
                      <a:pt x="119367" y="21007"/>
                      <a:pt x="118389" y="22361"/>
                      <a:pt x="117412" y="23715"/>
                    </a:cubicBezTo>
                    <a:cubicBezTo>
                      <a:pt x="116938" y="24323"/>
                      <a:pt x="116526" y="24932"/>
                      <a:pt x="116065" y="25540"/>
                    </a:cubicBezTo>
                    <a:lnTo>
                      <a:pt x="116065" y="25540"/>
                    </a:lnTo>
                    <a:cubicBezTo>
                      <a:pt x="116089" y="25553"/>
                      <a:pt x="116047" y="25641"/>
                      <a:pt x="115907" y="25746"/>
                    </a:cubicBezTo>
                    <a:cubicBezTo>
                      <a:pt x="115950" y="25692"/>
                      <a:pt x="115970" y="25666"/>
                      <a:pt x="115974" y="25659"/>
                    </a:cubicBezTo>
                    <a:lnTo>
                      <a:pt x="115974" y="25659"/>
                    </a:lnTo>
                    <a:cubicBezTo>
                      <a:pt x="116005" y="25619"/>
                      <a:pt x="116035" y="25580"/>
                      <a:pt x="116065" y="25540"/>
                    </a:cubicBezTo>
                    <a:lnTo>
                      <a:pt x="116065" y="25540"/>
                    </a:lnTo>
                    <a:cubicBezTo>
                      <a:pt x="116063" y="25539"/>
                      <a:pt x="116061" y="25539"/>
                      <a:pt x="116058" y="25539"/>
                    </a:cubicBezTo>
                    <a:cubicBezTo>
                      <a:pt x="116025" y="25539"/>
                      <a:pt x="115935" y="25610"/>
                      <a:pt x="115814" y="25802"/>
                    </a:cubicBezTo>
                    <a:lnTo>
                      <a:pt x="115814" y="25802"/>
                    </a:lnTo>
                    <a:lnTo>
                      <a:pt x="115848" y="25781"/>
                    </a:lnTo>
                    <a:lnTo>
                      <a:pt x="115848" y="25781"/>
                    </a:lnTo>
                    <a:cubicBezTo>
                      <a:pt x="115834" y="25791"/>
                      <a:pt x="115819" y="25802"/>
                      <a:pt x="115806" y="25814"/>
                    </a:cubicBezTo>
                    <a:lnTo>
                      <a:pt x="115806" y="25814"/>
                    </a:lnTo>
                    <a:cubicBezTo>
                      <a:pt x="115808" y="25810"/>
                      <a:pt x="115811" y="25806"/>
                      <a:pt x="115814" y="25802"/>
                    </a:cubicBezTo>
                    <a:lnTo>
                      <a:pt x="115814" y="25802"/>
                    </a:lnTo>
                    <a:lnTo>
                      <a:pt x="115531" y="25971"/>
                    </a:lnTo>
                    <a:lnTo>
                      <a:pt x="114704" y="26573"/>
                    </a:lnTo>
                    <a:lnTo>
                      <a:pt x="112222" y="28077"/>
                    </a:lnTo>
                    <a:cubicBezTo>
                      <a:pt x="109740" y="29732"/>
                      <a:pt x="107333" y="31387"/>
                      <a:pt x="105001" y="33267"/>
                    </a:cubicBezTo>
                    <a:cubicBezTo>
                      <a:pt x="102143" y="35373"/>
                      <a:pt x="99510" y="37780"/>
                      <a:pt x="97104" y="40413"/>
                    </a:cubicBezTo>
                    <a:cubicBezTo>
                      <a:pt x="95073" y="42820"/>
                      <a:pt x="93343" y="45377"/>
                      <a:pt x="91763" y="48085"/>
                    </a:cubicBezTo>
                    <a:cubicBezTo>
                      <a:pt x="90936" y="49438"/>
                      <a:pt x="90108" y="50868"/>
                      <a:pt x="89206" y="52221"/>
                    </a:cubicBezTo>
                    <a:cubicBezTo>
                      <a:pt x="88755" y="52898"/>
                      <a:pt x="88303" y="53575"/>
                      <a:pt x="87777" y="54252"/>
                    </a:cubicBezTo>
                    <a:lnTo>
                      <a:pt x="87476" y="54628"/>
                    </a:lnTo>
                    <a:cubicBezTo>
                      <a:pt x="87476" y="54628"/>
                      <a:pt x="87200" y="55043"/>
                      <a:pt x="87188" y="55043"/>
                    </a:cubicBezTo>
                    <a:cubicBezTo>
                      <a:pt x="87184" y="55043"/>
                      <a:pt x="87201" y="55011"/>
                      <a:pt x="87250" y="54929"/>
                    </a:cubicBezTo>
                    <a:lnTo>
                      <a:pt x="87250" y="54929"/>
                    </a:lnTo>
                    <a:cubicBezTo>
                      <a:pt x="87025" y="55305"/>
                      <a:pt x="86724" y="55606"/>
                      <a:pt x="86498" y="55907"/>
                    </a:cubicBezTo>
                    <a:cubicBezTo>
                      <a:pt x="85370" y="57186"/>
                      <a:pt x="84242" y="58314"/>
                      <a:pt x="82963" y="59442"/>
                    </a:cubicBezTo>
                    <a:cubicBezTo>
                      <a:pt x="81835" y="60420"/>
                      <a:pt x="80631" y="61398"/>
                      <a:pt x="79353" y="62225"/>
                    </a:cubicBezTo>
                    <a:cubicBezTo>
                      <a:pt x="76495" y="64256"/>
                      <a:pt x="73636" y="66061"/>
                      <a:pt x="70853" y="68167"/>
                    </a:cubicBezTo>
                    <a:cubicBezTo>
                      <a:pt x="64836" y="72830"/>
                      <a:pt x="59947" y="78848"/>
                      <a:pt x="54682" y="84338"/>
                    </a:cubicBezTo>
                    <a:cubicBezTo>
                      <a:pt x="51974" y="87121"/>
                      <a:pt x="49041" y="89904"/>
                      <a:pt x="46258" y="92612"/>
                    </a:cubicBezTo>
                    <a:cubicBezTo>
                      <a:pt x="43475" y="95395"/>
                      <a:pt x="40692" y="98178"/>
                      <a:pt x="37834" y="100961"/>
                    </a:cubicBezTo>
                    <a:cubicBezTo>
                      <a:pt x="32268" y="106301"/>
                      <a:pt x="26401" y="111266"/>
                      <a:pt x="20610" y="116305"/>
                    </a:cubicBezTo>
                    <a:cubicBezTo>
                      <a:pt x="15194" y="121044"/>
                      <a:pt x="9929" y="125857"/>
                      <a:pt x="4363" y="130445"/>
                    </a:cubicBezTo>
                    <a:cubicBezTo>
                      <a:pt x="3235" y="131423"/>
                      <a:pt x="2107" y="132326"/>
                      <a:pt x="978" y="133228"/>
                    </a:cubicBezTo>
                    <a:cubicBezTo>
                      <a:pt x="1" y="134206"/>
                      <a:pt x="1" y="135786"/>
                      <a:pt x="978" y="136688"/>
                    </a:cubicBezTo>
                    <a:cubicBezTo>
                      <a:pt x="1467" y="137177"/>
                      <a:pt x="2088" y="137422"/>
                      <a:pt x="2708" y="137422"/>
                    </a:cubicBezTo>
                    <a:cubicBezTo>
                      <a:pt x="3329" y="137422"/>
                      <a:pt x="3949" y="137177"/>
                      <a:pt x="4438" y="136688"/>
                    </a:cubicBezTo>
                    <a:lnTo>
                      <a:pt x="4513" y="136764"/>
                    </a:lnTo>
                    <a:cubicBezTo>
                      <a:pt x="9779" y="132476"/>
                      <a:pt x="14893" y="128039"/>
                      <a:pt x="19933" y="123601"/>
                    </a:cubicBezTo>
                    <a:cubicBezTo>
                      <a:pt x="25574" y="118561"/>
                      <a:pt x="31365" y="113672"/>
                      <a:pt x="36931" y="108558"/>
                    </a:cubicBezTo>
                    <a:cubicBezTo>
                      <a:pt x="42723" y="103293"/>
                      <a:pt x="48138" y="97576"/>
                      <a:pt x="53855" y="92161"/>
                    </a:cubicBezTo>
                    <a:cubicBezTo>
                      <a:pt x="59496" y="86745"/>
                      <a:pt x="64385" y="80879"/>
                      <a:pt x="69876" y="75538"/>
                    </a:cubicBezTo>
                    <a:cubicBezTo>
                      <a:pt x="72282" y="73282"/>
                      <a:pt x="74915" y="71176"/>
                      <a:pt x="77698" y="69371"/>
                    </a:cubicBezTo>
                    <a:cubicBezTo>
                      <a:pt x="80481" y="67415"/>
                      <a:pt x="83414" y="65459"/>
                      <a:pt x="86047" y="63278"/>
                    </a:cubicBezTo>
                    <a:cubicBezTo>
                      <a:pt x="91237" y="58916"/>
                      <a:pt x="94321" y="53049"/>
                      <a:pt x="97931" y="47483"/>
                    </a:cubicBezTo>
                    <a:cubicBezTo>
                      <a:pt x="98307" y="46881"/>
                      <a:pt x="98683" y="46279"/>
                      <a:pt x="99134" y="45678"/>
                    </a:cubicBezTo>
                    <a:cubicBezTo>
                      <a:pt x="99285" y="45452"/>
                      <a:pt x="99510" y="45151"/>
                      <a:pt x="99736" y="44926"/>
                    </a:cubicBezTo>
                    <a:cubicBezTo>
                      <a:pt x="99801" y="44822"/>
                      <a:pt x="99832" y="44765"/>
                      <a:pt x="99842" y="44739"/>
                    </a:cubicBezTo>
                    <a:lnTo>
                      <a:pt x="99842" y="44739"/>
                    </a:lnTo>
                    <a:lnTo>
                      <a:pt x="100263" y="44249"/>
                    </a:lnTo>
                    <a:cubicBezTo>
                      <a:pt x="101391" y="42970"/>
                      <a:pt x="102594" y="41691"/>
                      <a:pt x="103948" y="40563"/>
                    </a:cubicBezTo>
                    <a:cubicBezTo>
                      <a:pt x="106280" y="38382"/>
                      <a:pt x="108837" y="36426"/>
                      <a:pt x="111470" y="34546"/>
                    </a:cubicBezTo>
                    <a:cubicBezTo>
                      <a:pt x="113275" y="33267"/>
                      <a:pt x="115155" y="32064"/>
                      <a:pt x="117036" y="30860"/>
                    </a:cubicBezTo>
                    <a:cubicBezTo>
                      <a:pt x="117562" y="30559"/>
                      <a:pt x="118089" y="30183"/>
                      <a:pt x="118615" y="29807"/>
                    </a:cubicBezTo>
                    <a:cubicBezTo>
                      <a:pt x="119518" y="29055"/>
                      <a:pt x="120270" y="28228"/>
                      <a:pt x="120872" y="27175"/>
                    </a:cubicBezTo>
                    <a:cubicBezTo>
                      <a:pt x="121925" y="25896"/>
                      <a:pt x="122827" y="24467"/>
                      <a:pt x="123805" y="23188"/>
                    </a:cubicBezTo>
                    <a:cubicBezTo>
                      <a:pt x="124331" y="22511"/>
                      <a:pt x="124783" y="21834"/>
                      <a:pt x="125309" y="21158"/>
                    </a:cubicBezTo>
                    <a:cubicBezTo>
                      <a:pt x="125836" y="20481"/>
                      <a:pt x="126061" y="20180"/>
                      <a:pt x="126588" y="19428"/>
                    </a:cubicBezTo>
                    <a:cubicBezTo>
                      <a:pt x="127641" y="18149"/>
                      <a:pt x="128694" y="16945"/>
                      <a:pt x="129897" y="15667"/>
                    </a:cubicBezTo>
                    <a:cubicBezTo>
                      <a:pt x="130424" y="15140"/>
                      <a:pt x="130950" y="14614"/>
                      <a:pt x="131552" y="14087"/>
                    </a:cubicBezTo>
                    <a:cubicBezTo>
                      <a:pt x="131853" y="13862"/>
                      <a:pt x="132079" y="13561"/>
                      <a:pt x="132379" y="13335"/>
                    </a:cubicBezTo>
                    <a:lnTo>
                      <a:pt x="132831" y="12959"/>
                    </a:lnTo>
                    <a:lnTo>
                      <a:pt x="133132" y="12733"/>
                    </a:lnTo>
                    <a:lnTo>
                      <a:pt x="133132" y="12733"/>
                    </a:lnTo>
                    <a:cubicBezTo>
                      <a:pt x="133153" y="12712"/>
                      <a:pt x="133178" y="12687"/>
                      <a:pt x="133207" y="12658"/>
                    </a:cubicBezTo>
                    <a:cubicBezTo>
                      <a:pt x="134561" y="11680"/>
                      <a:pt x="136065" y="10778"/>
                      <a:pt x="137569" y="10026"/>
                    </a:cubicBezTo>
                    <a:lnTo>
                      <a:pt x="138622" y="9574"/>
                    </a:lnTo>
                    <a:lnTo>
                      <a:pt x="139224" y="9273"/>
                    </a:lnTo>
                    <a:lnTo>
                      <a:pt x="139374" y="9198"/>
                    </a:lnTo>
                    <a:cubicBezTo>
                      <a:pt x="140202" y="8897"/>
                      <a:pt x="141029" y="8597"/>
                      <a:pt x="141932" y="8296"/>
                    </a:cubicBezTo>
                    <a:cubicBezTo>
                      <a:pt x="145241" y="7243"/>
                      <a:pt x="148626" y="6415"/>
                      <a:pt x="152011" y="5814"/>
                    </a:cubicBezTo>
                    <a:cubicBezTo>
                      <a:pt x="153741" y="5513"/>
                      <a:pt x="155471" y="5137"/>
                      <a:pt x="157125" y="4761"/>
                    </a:cubicBezTo>
                    <a:cubicBezTo>
                      <a:pt x="158479" y="4460"/>
                      <a:pt x="159231" y="3106"/>
                      <a:pt x="158855" y="1752"/>
                    </a:cubicBezTo>
                    <a:cubicBezTo>
                      <a:pt x="158545" y="697"/>
                      <a:pt x="157569" y="0"/>
                      <a:pt x="156519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23" name="Google Shape;423;p1"/>
              <p:cNvSpPr/>
              <p:nvPr/>
            </p:nvSpPr>
            <p:spPr>
              <a:xfrm>
                <a:off x="1697375" y="1379225"/>
                <a:ext cx="1121400" cy="2387325"/>
              </a:xfrm>
              <a:custGeom>
                <a:avLst/>
                <a:gdLst/>
                <a:ahLst/>
                <a:cxnLst/>
                <a:rect l="l" t="t" r="r" b="b"/>
                <a:pathLst>
                  <a:path w="44856" h="95493" extrusionOk="0">
                    <a:moveTo>
                      <a:pt x="12119" y="0"/>
                    </a:moveTo>
                    <a:cubicBezTo>
                      <a:pt x="11704" y="0"/>
                      <a:pt x="11267" y="284"/>
                      <a:pt x="11132" y="689"/>
                    </a:cubicBezTo>
                    <a:cubicBezTo>
                      <a:pt x="7898" y="8661"/>
                      <a:pt x="4062" y="16484"/>
                      <a:pt x="2332" y="24983"/>
                    </a:cubicBezTo>
                    <a:cubicBezTo>
                      <a:pt x="1429" y="29421"/>
                      <a:pt x="827" y="33859"/>
                      <a:pt x="527" y="38296"/>
                    </a:cubicBezTo>
                    <a:cubicBezTo>
                      <a:pt x="226" y="42659"/>
                      <a:pt x="75" y="47097"/>
                      <a:pt x="0" y="51534"/>
                    </a:cubicBezTo>
                    <a:cubicBezTo>
                      <a:pt x="0" y="55822"/>
                      <a:pt x="451" y="60109"/>
                      <a:pt x="1354" y="64246"/>
                    </a:cubicBezTo>
                    <a:cubicBezTo>
                      <a:pt x="1956" y="68082"/>
                      <a:pt x="3234" y="71692"/>
                      <a:pt x="5190" y="75001"/>
                    </a:cubicBezTo>
                    <a:cubicBezTo>
                      <a:pt x="7221" y="77935"/>
                      <a:pt x="9778" y="80567"/>
                      <a:pt x="12636" y="82749"/>
                    </a:cubicBezTo>
                    <a:cubicBezTo>
                      <a:pt x="15419" y="84779"/>
                      <a:pt x="18578" y="86359"/>
                      <a:pt x="21963" y="87337"/>
                    </a:cubicBezTo>
                    <a:cubicBezTo>
                      <a:pt x="28281" y="89217"/>
                      <a:pt x="35351" y="89819"/>
                      <a:pt x="40917" y="93730"/>
                    </a:cubicBezTo>
                    <a:cubicBezTo>
                      <a:pt x="41594" y="94181"/>
                      <a:pt x="42196" y="94633"/>
                      <a:pt x="42798" y="95234"/>
                    </a:cubicBezTo>
                    <a:cubicBezTo>
                      <a:pt x="42996" y="95416"/>
                      <a:pt x="43216" y="95493"/>
                      <a:pt x="43429" y="95493"/>
                    </a:cubicBezTo>
                    <a:cubicBezTo>
                      <a:pt x="44186" y="95493"/>
                      <a:pt x="44856" y="94526"/>
                      <a:pt x="44152" y="93881"/>
                    </a:cubicBezTo>
                    <a:lnTo>
                      <a:pt x="44076" y="93881"/>
                    </a:lnTo>
                    <a:cubicBezTo>
                      <a:pt x="38962" y="89217"/>
                      <a:pt x="32042" y="88014"/>
                      <a:pt x="25573" y="86359"/>
                    </a:cubicBezTo>
                    <a:cubicBezTo>
                      <a:pt x="22339" y="85682"/>
                      <a:pt x="19180" y="84479"/>
                      <a:pt x="16322" y="82974"/>
                    </a:cubicBezTo>
                    <a:cubicBezTo>
                      <a:pt x="13238" y="81169"/>
                      <a:pt x="10605" y="78837"/>
                      <a:pt x="8349" y="76130"/>
                    </a:cubicBezTo>
                    <a:cubicBezTo>
                      <a:pt x="7296" y="74851"/>
                      <a:pt x="6393" y="73422"/>
                      <a:pt x="5641" y="71918"/>
                    </a:cubicBezTo>
                    <a:cubicBezTo>
                      <a:pt x="4889" y="70263"/>
                      <a:pt x="4287" y="68533"/>
                      <a:pt x="3911" y="66803"/>
                    </a:cubicBezTo>
                    <a:cubicBezTo>
                      <a:pt x="2858" y="62666"/>
                      <a:pt x="2181" y="58529"/>
                      <a:pt x="2031" y="54317"/>
                    </a:cubicBezTo>
                    <a:cubicBezTo>
                      <a:pt x="1881" y="52211"/>
                      <a:pt x="2031" y="50105"/>
                      <a:pt x="2031" y="47999"/>
                    </a:cubicBezTo>
                    <a:cubicBezTo>
                      <a:pt x="2031" y="45893"/>
                      <a:pt x="2106" y="43561"/>
                      <a:pt x="2257" y="41380"/>
                    </a:cubicBezTo>
                    <a:cubicBezTo>
                      <a:pt x="2482" y="37018"/>
                      <a:pt x="2934" y="32655"/>
                      <a:pt x="3610" y="28368"/>
                    </a:cubicBezTo>
                    <a:cubicBezTo>
                      <a:pt x="4287" y="24156"/>
                      <a:pt x="5416" y="20019"/>
                      <a:pt x="6920" y="16033"/>
                    </a:cubicBezTo>
                    <a:cubicBezTo>
                      <a:pt x="8349" y="11971"/>
                      <a:pt x="10079" y="8060"/>
                      <a:pt x="11734" y="4073"/>
                    </a:cubicBezTo>
                    <a:cubicBezTo>
                      <a:pt x="12185" y="3171"/>
                      <a:pt x="12561" y="2193"/>
                      <a:pt x="12937" y="1215"/>
                    </a:cubicBezTo>
                    <a:cubicBezTo>
                      <a:pt x="13088" y="689"/>
                      <a:pt x="12787" y="162"/>
                      <a:pt x="12260" y="12"/>
                    </a:cubicBezTo>
                    <a:cubicBezTo>
                      <a:pt x="12214" y="4"/>
                      <a:pt x="12166" y="0"/>
                      <a:pt x="12119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24" name="Google Shape;424;p1"/>
              <p:cNvSpPr/>
              <p:nvPr/>
            </p:nvSpPr>
            <p:spPr>
              <a:xfrm>
                <a:off x="2714650" y="531000"/>
                <a:ext cx="723975" cy="2665950"/>
              </a:xfrm>
              <a:custGeom>
                <a:avLst/>
                <a:gdLst/>
                <a:ahLst/>
                <a:cxnLst/>
                <a:rect l="l" t="t" r="r" b="b"/>
                <a:pathLst>
                  <a:path w="28959" h="106638" extrusionOk="0">
                    <a:moveTo>
                      <a:pt x="11403" y="1"/>
                    </a:moveTo>
                    <a:cubicBezTo>
                      <a:pt x="11115" y="1"/>
                      <a:pt x="10819" y="138"/>
                      <a:pt x="10606" y="470"/>
                    </a:cubicBezTo>
                    <a:cubicBezTo>
                      <a:pt x="6544" y="7089"/>
                      <a:pt x="3611" y="14310"/>
                      <a:pt x="1806" y="21906"/>
                    </a:cubicBezTo>
                    <a:cubicBezTo>
                      <a:pt x="1" y="29653"/>
                      <a:pt x="151" y="37626"/>
                      <a:pt x="151" y="45449"/>
                    </a:cubicBezTo>
                    <a:cubicBezTo>
                      <a:pt x="151" y="52895"/>
                      <a:pt x="151" y="60868"/>
                      <a:pt x="3385" y="67788"/>
                    </a:cubicBezTo>
                    <a:cubicBezTo>
                      <a:pt x="4965" y="70871"/>
                      <a:pt x="6845" y="73805"/>
                      <a:pt x="8876" y="76588"/>
                    </a:cubicBezTo>
                    <a:cubicBezTo>
                      <a:pt x="9854" y="78017"/>
                      <a:pt x="10832" y="79371"/>
                      <a:pt x="11809" y="80800"/>
                    </a:cubicBezTo>
                    <a:cubicBezTo>
                      <a:pt x="12712" y="82229"/>
                      <a:pt x="13615" y="83733"/>
                      <a:pt x="14517" y="85162"/>
                    </a:cubicBezTo>
                    <a:cubicBezTo>
                      <a:pt x="18504" y="91255"/>
                      <a:pt x="23016" y="97046"/>
                      <a:pt x="26025" y="103665"/>
                    </a:cubicBezTo>
                    <a:cubicBezTo>
                      <a:pt x="26401" y="104418"/>
                      <a:pt x="26702" y="105170"/>
                      <a:pt x="27003" y="105922"/>
                    </a:cubicBezTo>
                    <a:cubicBezTo>
                      <a:pt x="27065" y="106357"/>
                      <a:pt x="27435" y="106637"/>
                      <a:pt x="27858" y="106637"/>
                    </a:cubicBezTo>
                    <a:cubicBezTo>
                      <a:pt x="27948" y="106637"/>
                      <a:pt x="28039" y="106625"/>
                      <a:pt x="28131" y="106599"/>
                    </a:cubicBezTo>
                    <a:cubicBezTo>
                      <a:pt x="28658" y="106448"/>
                      <a:pt x="28958" y="105922"/>
                      <a:pt x="28808" y="105471"/>
                    </a:cubicBezTo>
                    <a:lnTo>
                      <a:pt x="28883" y="105471"/>
                    </a:lnTo>
                    <a:cubicBezTo>
                      <a:pt x="26401" y="98701"/>
                      <a:pt x="22039" y="92834"/>
                      <a:pt x="18052" y="86892"/>
                    </a:cubicBezTo>
                    <a:cubicBezTo>
                      <a:pt x="16097" y="84034"/>
                      <a:pt x="14367" y="81101"/>
                      <a:pt x="12411" y="78167"/>
                    </a:cubicBezTo>
                    <a:cubicBezTo>
                      <a:pt x="10456" y="75309"/>
                      <a:pt x="8425" y="72601"/>
                      <a:pt x="6620" y="69668"/>
                    </a:cubicBezTo>
                    <a:cubicBezTo>
                      <a:pt x="5792" y="68239"/>
                      <a:pt x="5040" y="66810"/>
                      <a:pt x="4438" y="65230"/>
                    </a:cubicBezTo>
                    <a:cubicBezTo>
                      <a:pt x="3837" y="63576"/>
                      <a:pt x="3310" y="61846"/>
                      <a:pt x="3009" y="60116"/>
                    </a:cubicBezTo>
                    <a:cubicBezTo>
                      <a:pt x="2407" y="56280"/>
                      <a:pt x="2031" y="52444"/>
                      <a:pt x="2107" y="48533"/>
                    </a:cubicBezTo>
                    <a:cubicBezTo>
                      <a:pt x="2107" y="44697"/>
                      <a:pt x="2107" y="40861"/>
                      <a:pt x="2107" y="36949"/>
                    </a:cubicBezTo>
                    <a:cubicBezTo>
                      <a:pt x="2182" y="33038"/>
                      <a:pt x="2483" y="29127"/>
                      <a:pt x="3084" y="25291"/>
                    </a:cubicBezTo>
                    <a:cubicBezTo>
                      <a:pt x="3761" y="21530"/>
                      <a:pt x="4739" y="17769"/>
                      <a:pt x="6093" y="14234"/>
                    </a:cubicBezTo>
                    <a:cubicBezTo>
                      <a:pt x="7447" y="10624"/>
                      <a:pt x="9026" y="7164"/>
                      <a:pt x="10832" y="3855"/>
                    </a:cubicBezTo>
                    <a:cubicBezTo>
                      <a:pt x="11283" y="3027"/>
                      <a:pt x="11734" y="2200"/>
                      <a:pt x="12261" y="1372"/>
                    </a:cubicBezTo>
                    <a:cubicBezTo>
                      <a:pt x="12621" y="651"/>
                      <a:pt x="12029" y="1"/>
                      <a:pt x="11403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25" name="Google Shape;425;p1"/>
              <p:cNvSpPr/>
              <p:nvPr/>
            </p:nvSpPr>
            <p:spPr>
              <a:xfrm>
                <a:off x="4092975" y="294300"/>
                <a:ext cx="527825" cy="2146475"/>
              </a:xfrm>
              <a:custGeom>
                <a:avLst/>
                <a:gdLst/>
                <a:ahLst/>
                <a:cxnLst/>
                <a:rect l="l" t="t" r="r" b="b"/>
                <a:pathLst>
                  <a:path w="21113" h="85859" extrusionOk="0">
                    <a:moveTo>
                      <a:pt x="19805" y="0"/>
                    </a:moveTo>
                    <a:cubicBezTo>
                      <a:pt x="19653" y="0"/>
                      <a:pt x="19492" y="48"/>
                      <a:pt x="19331" y="160"/>
                    </a:cubicBezTo>
                    <a:cubicBezTo>
                      <a:pt x="14592" y="3018"/>
                      <a:pt x="10907" y="7230"/>
                      <a:pt x="8725" y="12270"/>
                    </a:cubicBezTo>
                    <a:cubicBezTo>
                      <a:pt x="7672" y="14977"/>
                      <a:pt x="7296" y="17911"/>
                      <a:pt x="7597" y="20769"/>
                    </a:cubicBezTo>
                    <a:cubicBezTo>
                      <a:pt x="7823" y="23778"/>
                      <a:pt x="8500" y="26711"/>
                      <a:pt x="8725" y="29720"/>
                    </a:cubicBezTo>
                    <a:cubicBezTo>
                      <a:pt x="9252" y="35887"/>
                      <a:pt x="7221" y="41829"/>
                      <a:pt x="5265" y="47621"/>
                    </a:cubicBezTo>
                    <a:cubicBezTo>
                      <a:pt x="4212" y="50479"/>
                      <a:pt x="3235" y="53412"/>
                      <a:pt x="2407" y="56421"/>
                    </a:cubicBezTo>
                    <a:cubicBezTo>
                      <a:pt x="1655" y="59655"/>
                      <a:pt x="1053" y="62890"/>
                      <a:pt x="677" y="66199"/>
                    </a:cubicBezTo>
                    <a:cubicBezTo>
                      <a:pt x="151" y="69208"/>
                      <a:pt x="0" y="72367"/>
                      <a:pt x="301" y="75450"/>
                    </a:cubicBezTo>
                    <a:cubicBezTo>
                      <a:pt x="677" y="78309"/>
                      <a:pt x="1730" y="81167"/>
                      <a:pt x="3235" y="83649"/>
                    </a:cubicBezTo>
                    <a:cubicBezTo>
                      <a:pt x="3611" y="84251"/>
                      <a:pt x="4062" y="84852"/>
                      <a:pt x="4438" y="85379"/>
                    </a:cubicBezTo>
                    <a:cubicBezTo>
                      <a:pt x="4646" y="85690"/>
                      <a:pt x="4961" y="85859"/>
                      <a:pt x="5310" y="85859"/>
                    </a:cubicBezTo>
                    <a:cubicBezTo>
                      <a:pt x="5466" y="85859"/>
                      <a:pt x="5629" y="85825"/>
                      <a:pt x="5792" y="85755"/>
                    </a:cubicBezTo>
                    <a:cubicBezTo>
                      <a:pt x="6243" y="85529"/>
                      <a:pt x="6394" y="84928"/>
                      <a:pt x="6093" y="84476"/>
                    </a:cubicBezTo>
                    <a:lnTo>
                      <a:pt x="6093" y="84476"/>
                    </a:lnTo>
                    <a:lnTo>
                      <a:pt x="6168" y="84552"/>
                    </a:lnTo>
                    <a:cubicBezTo>
                      <a:pt x="4438" y="82295"/>
                      <a:pt x="3159" y="79738"/>
                      <a:pt x="2483" y="76955"/>
                    </a:cubicBezTo>
                    <a:cubicBezTo>
                      <a:pt x="2182" y="75676"/>
                      <a:pt x="2031" y="74322"/>
                      <a:pt x="2031" y="72968"/>
                    </a:cubicBezTo>
                    <a:cubicBezTo>
                      <a:pt x="2031" y="71389"/>
                      <a:pt x="2182" y="69885"/>
                      <a:pt x="2407" y="68380"/>
                    </a:cubicBezTo>
                    <a:cubicBezTo>
                      <a:pt x="2708" y="65221"/>
                      <a:pt x="3159" y="62062"/>
                      <a:pt x="3836" y="58978"/>
                    </a:cubicBezTo>
                    <a:cubicBezTo>
                      <a:pt x="4513" y="55970"/>
                      <a:pt x="5341" y="53036"/>
                      <a:pt x="6394" y="50103"/>
                    </a:cubicBezTo>
                    <a:cubicBezTo>
                      <a:pt x="8349" y="44462"/>
                      <a:pt x="10681" y="38595"/>
                      <a:pt x="10756" y="32502"/>
                    </a:cubicBezTo>
                    <a:cubicBezTo>
                      <a:pt x="10681" y="29494"/>
                      <a:pt x="10305" y="26485"/>
                      <a:pt x="9778" y="23552"/>
                    </a:cubicBezTo>
                    <a:cubicBezTo>
                      <a:pt x="9252" y="20769"/>
                      <a:pt x="9252" y="17911"/>
                      <a:pt x="9778" y="15128"/>
                    </a:cubicBezTo>
                    <a:cubicBezTo>
                      <a:pt x="11057" y="10088"/>
                      <a:pt x="14592" y="5876"/>
                      <a:pt x="18654" y="2868"/>
                    </a:cubicBezTo>
                    <a:cubicBezTo>
                      <a:pt x="19180" y="2492"/>
                      <a:pt x="19707" y="2115"/>
                      <a:pt x="20233" y="1739"/>
                    </a:cubicBezTo>
                    <a:cubicBezTo>
                      <a:pt x="21113" y="1237"/>
                      <a:pt x="20576" y="0"/>
                      <a:pt x="19805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26" name="Google Shape;426;p1"/>
              <p:cNvSpPr/>
              <p:nvPr/>
            </p:nvSpPr>
            <p:spPr>
              <a:xfrm>
                <a:off x="4593150" y="1717000"/>
                <a:ext cx="1713050" cy="244150"/>
              </a:xfrm>
              <a:custGeom>
                <a:avLst/>
                <a:gdLst/>
                <a:ahLst/>
                <a:cxnLst/>
                <a:rect l="l" t="t" r="r" b="b"/>
                <a:pathLst>
                  <a:path w="68522" h="9766" extrusionOk="0">
                    <a:moveTo>
                      <a:pt x="67441" y="1"/>
                    </a:moveTo>
                    <a:cubicBezTo>
                      <a:pt x="67351" y="1"/>
                      <a:pt x="67260" y="13"/>
                      <a:pt x="67168" y="39"/>
                    </a:cubicBezTo>
                    <a:lnTo>
                      <a:pt x="67168" y="115"/>
                    </a:lnTo>
                    <a:cubicBezTo>
                      <a:pt x="62354" y="867"/>
                      <a:pt x="57465" y="1469"/>
                      <a:pt x="52651" y="2371"/>
                    </a:cubicBezTo>
                    <a:cubicBezTo>
                      <a:pt x="50169" y="2747"/>
                      <a:pt x="47838" y="3199"/>
                      <a:pt x="45431" y="3725"/>
                    </a:cubicBezTo>
                    <a:cubicBezTo>
                      <a:pt x="43024" y="4252"/>
                      <a:pt x="40617" y="4928"/>
                      <a:pt x="38210" y="5455"/>
                    </a:cubicBezTo>
                    <a:cubicBezTo>
                      <a:pt x="35803" y="5982"/>
                      <a:pt x="33471" y="6358"/>
                      <a:pt x="31065" y="6734"/>
                    </a:cubicBezTo>
                    <a:cubicBezTo>
                      <a:pt x="29861" y="6959"/>
                      <a:pt x="28658" y="7110"/>
                      <a:pt x="27379" y="7260"/>
                    </a:cubicBezTo>
                    <a:lnTo>
                      <a:pt x="26627" y="7411"/>
                    </a:lnTo>
                    <a:lnTo>
                      <a:pt x="26176" y="7411"/>
                    </a:lnTo>
                    <a:lnTo>
                      <a:pt x="24972" y="7486"/>
                    </a:lnTo>
                    <a:cubicBezTo>
                      <a:pt x="21998" y="7777"/>
                      <a:pt x="19024" y="7888"/>
                      <a:pt x="16051" y="7888"/>
                    </a:cubicBezTo>
                    <a:cubicBezTo>
                      <a:pt x="15188" y="7888"/>
                      <a:pt x="14326" y="7879"/>
                      <a:pt x="13464" y="7862"/>
                    </a:cubicBezTo>
                    <a:cubicBezTo>
                      <a:pt x="9703" y="7787"/>
                      <a:pt x="5943" y="7636"/>
                      <a:pt x="2107" y="7335"/>
                    </a:cubicBezTo>
                    <a:lnTo>
                      <a:pt x="903" y="7260"/>
                    </a:lnTo>
                    <a:cubicBezTo>
                      <a:pt x="452" y="7260"/>
                      <a:pt x="1" y="7636"/>
                      <a:pt x="1" y="8163"/>
                    </a:cubicBezTo>
                    <a:cubicBezTo>
                      <a:pt x="1" y="8689"/>
                      <a:pt x="452" y="9141"/>
                      <a:pt x="903" y="9141"/>
                    </a:cubicBezTo>
                    <a:cubicBezTo>
                      <a:pt x="4589" y="9366"/>
                      <a:pt x="8350" y="9592"/>
                      <a:pt x="12035" y="9667"/>
                    </a:cubicBezTo>
                    <a:cubicBezTo>
                      <a:pt x="13655" y="9729"/>
                      <a:pt x="15275" y="9766"/>
                      <a:pt x="16890" y="9766"/>
                    </a:cubicBezTo>
                    <a:cubicBezTo>
                      <a:pt x="19174" y="9766"/>
                      <a:pt x="21446" y="9693"/>
                      <a:pt x="23693" y="9517"/>
                    </a:cubicBezTo>
                    <a:cubicBezTo>
                      <a:pt x="25724" y="9366"/>
                      <a:pt x="27680" y="9065"/>
                      <a:pt x="29635" y="8764"/>
                    </a:cubicBezTo>
                    <a:cubicBezTo>
                      <a:pt x="32042" y="8464"/>
                      <a:pt x="34449" y="8088"/>
                      <a:pt x="36856" y="7561"/>
                    </a:cubicBezTo>
                    <a:cubicBezTo>
                      <a:pt x="39263" y="7110"/>
                      <a:pt x="41595" y="6508"/>
                      <a:pt x="44002" y="5906"/>
                    </a:cubicBezTo>
                    <a:cubicBezTo>
                      <a:pt x="46409" y="5380"/>
                      <a:pt x="48815" y="4853"/>
                      <a:pt x="51222" y="4402"/>
                    </a:cubicBezTo>
                    <a:cubicBezTo>
                      <a:pt x="56111" y="3575"/>
                      <a:pt x="61000" y="2822"/>
                      <a:pt x="65889" y="2146"/>
                    </a:cubicBezTo>
                    <a:lnTo>
                      <a:pt x="67694" y="1920"/>
                    </a:lnTo>
                    <a:cubicBezTo>
                      <a:pt x="68221" y="1769"/>
                      <a:pt x="68522" y="1243"/>
                      <a:pt x="68371" y="716"/>
                    </a:cubicBezTo>
                    <a:cubicBezTo>
                      <a:pt x="68247" y="282"/>
                      <a:pt x="67867" y="1"/>
                      <a:pt x="67441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27" name="Google Shape;427;p1"/>
              <p:cNvSpPr/>
              <p:nvPr/>
            </p:nvSpPr>
            <p:spPr>
              <a:xfrm>
                <a:off x="3763900" y="2669300"/>
                <a:ext cx="2359900" cy="234700"/>
              </a:xfrm>
              <a:custGeom>
                <a:avLst/>
                <a:gdLst/>
                <a:ahLst/>
                <a:cxnLst/>
                <a:rect l="l" t="t" r="r" b="b"/>
                <a:pathLst>
                  <a:path w="94396" h="9388" extrusionOk="0">
                    <a:moveTo>
                      <a:pt x="76992" y="1"/>
                    </a:moveTo>
                    <a:cubicBezTo>
                      <a:pt x="76701" y="1"/>
                      <a:pt x="76410" y="3"/>
                      <a:pt x="76119" y="6"/>
                    </a:cubicBezTo>
                    <a:cubicBezTo>
                      <a:pt x="73035" y="6"/>
                      <a:pt x="69951" y="307"/>
                      <a:pt x="66867" y="608"/>
                    </a:cubicBezTo>
                    <a:cubicBezTo>
                      <a:pt x="63633" y="909"/>
                      <a:pt x="60474" y="1285"/>
                      <a:pt x="57240" y="1736"/>
                    </a:cubicBezTo>
                    <a:cubicBezTo>
                      <a:pt x="54081" y="2188"/>
                      <a:pt x="50997" y="2789"/>
                      <a:pt x="47913" y="3466"/>
                    </a:cubicBezTo>
                    <a:cubicBezTo>
                      <a:pt x="45055" y="4219"/>
                      <a:pt x="42121" y="4895"/>
                      <a:pt x="39188" y="5497"/>
                    </a:cubicBezTo>
                    <a:cubicBezTo>
                      <a:pt x="33329" y="6783"/>
                      <a:pt x="27335" y="7458"/>
                      <a:pt x="21334" y="7458"/>
                    </a:cubicBezTo>
                    <a:cubicBezTo>
                      <a:pt x="21017" y="7458"/>
                      <a:pt x="20701" y="7457"/>
                      <a:pt x="20384" y="7453"/>
                    </a:cubicBezTo>
                    <a:cubicBezTo>
                      <a:pt x="14592" y="7453"/>
                      <a:pt x="8876" y="6400"/>
                      <a:pt x="3385" y="4369"/>
                    </a:cubicBezTo>
                    <a:cubicBezTo>
                      <a:pt x="2784" y="4143"/>
                      <a:pt x="2182" y="3842"/>
                      <a:pt x="1580" y="3617"/>
                    </a:cubicBezTo>
                    <a:cubicBezTo>
                      <a:pt x="1420" y="3510"/>
                      <a:pt x="1242" y="3460"/>
                      <a:pt x="1067" y="3460"/>
                    </a:cubicBezTo>
                    <a:cubicBezTo>
                      <a:pt x="750" y="3460"/>
                      <a:pt x="447" y="3626"/>
                      <a:pt x="302" y="3918"/>
                    </a:cubicBezTo>
                    <a:cubicBezTo>
                      <a:pt x="1" y="4369"/>
                      <a:pt x="151" y="4971"/>
                      <a:pt x="602" y="5196"/>
                    </a:cubicBezTo>
                    <a:cubicBezTo>
                      <a:pt x="5943" y="7528"/>
                      <a:pt x="11659" y="8882"/>
                      <a:pt x="17451" y="9258"/>
                    </a:cubicBezTo>
                    <a:cubicBezTo>
                      <a:pt x="18919" y="9344"/>
                      <a:pt x="20383" y="9387"/>
                      <a:pt x="21844" y="9387"/>
                    </a:cubicBezTo>
                    <a:cubicBezTo>
                      <a:pt x="26742" y="9387"/>
                      <a:pt x="31596" y="8906"/>
                      <a:pt x="36405" y="7979"/>
                    </a:cubicBezTo>
                    <a:cubicBezTo>
                      <a:pt x="42422" y="6851"/>
                      <a:pt x="48364" y="5121"/>
                      <a:pt x="54381" y="4068"/>
                    </a:cubicBezTo>
                    <a:cubicBezTo>
                      <a:pt x="60624" y="3015"/>
                      <a:pt x="66942" y="2338"/>
                      <a:pt x="73185" y="2037"/>
                    </a:cubicBezTo>
                    <a:cubicBezTo>
                      <a:pt x="74533" y="1969"/>
                      <a:pt x="75889" y="1928"/>
                      <a:pt x="77246" y="1928"/>
                    </a:cubicBezTo>
                    <a:cubicBezTo>
                      <a:pt x="81869" y="1928"/>
                      <a:pt x="86500" y="2406"/>
                      <a:pt x="90861" y="3918"/>
                    </a:cubicBezTo>
                    <a:cubicBezTo>
                      <a:pt x="91538" y="4143"/>
                      <a:pt x="92215" y="4369"/>
                      <a:pt x="92816" y="4670"/>
                    </a:cubicBezTo>
                    <a:cubicBezTo>
                      <a:pt x="92976" y="4776"/>
                      <a:pt x="93155" y="4826"/>
                      <a:pt x="93329" y="4826"/>
                    </a:cubicBezTo>
                    <a:cubicBezTo>
                      <a:pt x="93647" y="4826"/>
                      <a:pt x="93949" y="4660"/>
                      <a:pt x="94095" y="4369"/>
                    </a:cubicBezTo>
                    <a:cubicBezTo>
                      <a:pt x="94396" y="3918"/>
                      <a:pt x="94245" y="3316"/>
                      <a:pt x="93794" y="3090"/>
                    </a:cubicBezTo>
                    <a:cubicBezTo>
                      <a:pt x="88497" y="728"/>
                      <a:pt x="82724" y="1"/>
                      <a:pt x="76992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28" name="Google Shape;428;p1"/>
              <p:cNvSpPr/>
              <p:nvPr/>
            </p:nvSpPr>
            <p:spPr>
              <a:xfrm>
                <a:off x="3105775" y="3417125"/>
                <a:ext cx="2372650" cy="928225"/>
              </a:xfrm>
              <a:custGeom>
                <a:avLst/>
                <a:gdLst/>
                <a:ahLst/>
                <a:cxnLst/>
                <a:rect l="l" t="t" r="r" b="b"/>
                <a:pathLst>
                  <a:path w="94906" h="37129" extrusionOk="0">
                    <a:moveTo>
                      <a:pt x="1049" y="1"/>
                    </a:moveTo>
                    <a:cubicBezTo>
                      <a:pt x="896" y="1"/>
                      <a:pt x="742" y="35"/>
                      <a:pt x="602" y="104"/>
                    </a:cubicBezTo>
                    <a:cubicBezTo>
                      <a:pt x="151" y="405"/>
                      <a:pt x="0" y="932"/>
                      <a:pt x="226" y="1458"/>
                    </a:cubicBezTo>
                    <a:cubicBezTo>
                      <a:pt x="1429" y="3865"/>
                      <a:pt x="3310" y="5971"/>
                      <a:pt x="5717" y="7325"/>
                    </a:cubicBezTo>
                    <a:cubicBezTo>
                      <a:pt x="8124" y="8529"/>
                      <a:pt x="10681" y="9506"/>
                      <a:pt x="13389" y="10108"/>
                    </a:cubicBezTo>
                    <a:cubicBezTo>
                      <a:pt x="16247" y="10860"/>
                      <a:pt x="19030" y="11763"/>
                      <a:pt x="21813" y="12966"/>
                    </a:cubicBezTo>
                    <a:cubicBezTo>
                      <a:pt x="25047" y="14471"/>
                      <a:pt x="28206" y="16276"/>
                      <a:pt x="31215" y="18231"/>
                    </a:cubicBezTo>
                    <a:cubicBezTo>
                      <a:pt x="32794" y="19134"/>
                      <a:pt x="34299" y="20112"/>
                      <a:pt x="35953" y="21014"/>
                    </a:cubicBezTo>
                    <a:cubicBezTo>
                      <a:pt x="37533" y="21917"/>
                      <a:pt x="39037" y="22669"/>
                      <a:pt x="40541" y="23572"/>
                    </a:cubicBezTo>
                    <a:cubicBezTo>
                      <a:pt x="43625" y="25452"/>
                      <a:pt x="46559" y="27483"/>
                      <a:pt x="49642" y="29288"/>
                    </a:cubicBezTo>
                    <a:cubicBezTo>
                      <a:pt x="51147" y="30191"/>
                      <a:pt x="52726" y="31018"/>
                      <a:pt x="54381" y="31695"/>
                    </a:cubicBezTo>
                    <a:cubicBezTo>
                      <a:pt x="55961" y="32372"/>
                      <a:pt x="57615" y="32823"/>
                      <a:pt x="59345" y="33124"/>
                    </a:cubicBezTo>
                    <a:cubicBezTo>
                      <a:pt x="62805" y="33575"/>
                      <a:pt x="66415" y="33876"/>
                      <a:pt x="69951" y="33951"/>
                    </a:cubicBezTo>
                    <a:cubicBezTo>
                      <a:pt x="71605" y="34027"/>
                      <a:pt x="73335" y="34252"/>
                      <a:pt x="74990" y="34553"/>
                    </a:cubicBezTo>
                    <a:cubicBezTo>
                      <a:pt x="76795" y="34929"/>
                      <a:pt x="78525" y="35305"/>
                      <a:pt x="80330" y="35756"/>
                    </a:cubicBezTo>
                    <a:cubicBezTo>
                      <a:pt x="83261" y="36443"/>
                      <a:pt x="86244" y="37129"/>
                      <a:pt x="89279" y="37129"/>
                    </a:cubicBezTo>
                    <a:cubicBezTo>
                      <a:pt x="89904" y="37129"/>
                      <a:pt x="90532" y="37099"/>
                      <a:pt x="91161" y="37035"/>
                    </a:cubicBezTo>
                    <a:cubicBezTo>
                      <a:pt x="92064" y="36960"/>
                      <a:pt x="92891" y="36734"/>
                      <a:pt x="93794" y="36509"/>
                    </a:cubicBezTo>
                    <a:cubicBezTo>
                      <a:pt x="94905" y="36231"/>
                      <a:pt x="94541" y="34670"/>
                      <a:pt x="93531" y="34670"/>
                    </a:cubicBezTo>
                    <a:cubicBezTo>
                      <a:pt x="93447" y="34670"/>
                      <a:pt x="93359" y="34680"/>
                      <a:pt x="93267" y="34703"/>
                    </a:cubicBezTo>
                    <a:cubicBezTo>
                      <a:pt x="91929" y="35090"/>
                      <a:pt x="90568" y="35241"/>
                      <a:pt x="89206" y="35241"/>
                    </a:cubicBezTo>
                    <a:cubicBezTo>
                      <a:pt x="87123" y="35241"/>
                      <a:pt x="85039" y="34887"/>
                      <a:pt x="83038" y="34478"/>
                    </a:cubicBezTo>
                    <a:cubicBezTo>
                      <a:pt x="79503" y="33726"/>
                      <a:pt x="76043" y="32673"/>
                      <a:pt x="72433" y="32297"/>
                    </a:cubicBezTo>
                    <a:cubicBezTo>
                      <a:pt x="68973" y="31920"/>
                      <a:pt x="65513" y="31920"/>
                      <a:pt x="62128" y="31620"/>
                    </a:cubicBezTo>
                    <a:cubicBezTo>
                      <a:pt x="60398" y="31469"/>
                      <a:pt x="58744" y="31168"/>
                      <a:pt x="57164" y="30717"/>
                    </a:cubicBezTo>
                    <a:cubicBezTo>
                      <a:pt x="55584" y="30266"/>
                      <a:pt x="54005" y="29664"/>
                      <a:pt x="52501" y="28837"/>
                    </a:cubicBezTo>
                    <a:cubicBezTo>
                      <a:pt x="49417" y="27182"/>
                      <a:pt x="46483" y="25226"/>
                      <a:pt x="43550" y="23346"/>
                    </a:cubicBezTo>
                    <a:cubicBezTo>
                      <a:pt x="42046" y="22368"/>
                      <a:pt x="40541" y="21466"/>
                      <a:pt x="38962" y="20563"/>
                    </a:cubicBezTo>
                    <a:cubicBezTo>
                      <a:pt x="37458" y="19736"/>
                      <a:pt x="35878" y="18908"/>
                      <a:pt x="34374" y="18006"/>
                    </a:cubicBezTo>
                    <a:cubicBezTo>
                      <a:pt x="31365" y="16200"/>
                      <a:pt x="28432" y="14245"/>
                      <a:pt x="25273" y="12590"/>
                    </a:cubicBezTo>
                    <a:cubicBezTo>
                      <a:pt x="22415" y="11086"/>
                      <a:pt x="19481" y="9958"/>
                      <a:pt x="16397" y="9055"/>
                    </a:cubicBezTo>
                    <a:cubicBezTo>
                      <a:pt x="11659" y="7626"/>
                      <a:pt x="5867" y="6648"/>
                      <a:pt x="2934" y="2286"/>
                    </a:cubicBezTo>
                    <a:cubicBezTo>
                      <a:pt x="2482" y="1684"/>
                      <a:pt x="2182" y="1082"/>
                      <a:pt x="1881" y="480"/>
                    </a:cubicBezTo>
                    <a:cubicBezTo>
                      <a:pt x="1725" y="169"/>
                      <a:pt x="1390" y="1"/>
                      <a:pt x="1049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29" name="Google Shape;429;p1"/>
              <p:cNvSpPr/>
              <p:nvPr/>
            </p:nvSpPr>
            <p:spPr>
              <a:xfrm>
                <a:off x="2628150" y="3884650"/>
                <a:ext cx="1285750" cy="1518375"/>
              </a:xfrm>
              <a:custGeom>
                <a:avLst/>
                <a:gdLst/>
                <a:ahLst/>
                <a:cxnLst/>
                <a:rect l="l" t="t" r="r" b="b"/>
                <a:pathLst>
                  <a:path w="51430" h="60735" extrusionOk="0">
                    <a:moveTo>
                      <a:pt x="941" y="0"/>
                    </a:moveTo>
                    <a:cubicBezTo>
                      <a:pt x="471" y="0"/>
                      <a:pt x="1" y="320"/>
                      <a:pt x="1" y="959"/>
                    </a:cubicBezTo>
                    <a:cubicBezTo>
                      <a:pt x="151" y="5924"/>
                      <a:pt x="1279" y="10888"/>
                      <a:pt x="3310" y="15401"/>
                    </a:cubicBezTo>
                    <a:cubicBezTo>
                      <a:pt x="5416" y="19989"/>
                      <a:pt x="8049" y="24276"/>
                      <a:pt x="11208" y="28112"/>
                    </a:cubicBezTo>
                    <a:cubicBezTo>
                      <a:pt x="14592" y="32249"/>
                      <a:pt x="18278" y="36010"/>
                      <a:pt x="22340" y="39470"/>
                    </a:cubicBezTo>
                    <a:cubicBezTo>
                      <a:pt x="26401" y="43005"/>
                      <a:pt x="30613" y="46314"/>
                      <a:pt x="34675" y="49699"/>
                    </a:cubicBezTo>
                    <a:cubicBezTo>
                      <a:pt x="38812" y="53234"/>
                      <a:pt x="43249" y="56544"/>
                      <a:pt x="47838" y="59552"/>
                    </a:cubicBezTo>
                    <a:cubicBezTo>
                      <a:pt x="48364" y="59928"/>
                      <a:pt x="48966" y="60229"/>
                      <a:pt x="49568" y="60605"/>
                    </a:cubicBezTo>
                    <a:cubicBezTo>
                      <a:pt x="49725" y="60695"/>
                      <a:pt x="49881" y="60735"/>
                      <a:pt x="50029" y="60735"/>
                    </a:cubicBezTo>
                    <a:cubicBezTo>
                      <a:pt x="50866" y="60735"/>
                      <a:pt x="51429" y="59462"/>
                      <a:pt x="50470" y="58950"/>
                    </a:cubicBezTo>
                    <a:cubicBezTo>
                      <a:pt x="45882" y="56243"/>
                      <a:pt x="41520" y="53084"/>
                      <a:pt x="37458" y="49549"/>
                    </a:cubicBezTo>
                    <a:cubicBezTo>
                      <a:pt x="33396" y="46239"/>
                      <a:pt x="29184" y="42854"/>
                      <a:pt x="25123" y="39470"/>
                    </a:cubicBezTo>
                    <a:cubicBezTo>
                      <a:pt x="21136" y="36085"/>
                      <a:pt x="17375" y="32399"/>
                      <a:pt x="13840" y="28488"/>
                    </a:cubicBezTo>
                    <a:cubicBezTo>
                      <a:pt x="13088" y="27586"/>
                      <a:pt x="12186" y="26457"/>
                      <a:pt x="11509" y="25555"/>
                    </a:cubicBezTo>
                    <a:cubicBezTo>
                      <a:pt x="10832" y="24727"/>
                      <a:pt x="10080" y="23599"/>
                      <a:pt x="9403" y="22546"/>
                    </a:cubicBezTo>
                    <a:cubicBezTo>
                      <a:pt x="7974" y="20591"/>
                      <a:pt x="6770" y="18485"/>
                      <a:pt x="5717" y="16303"/>
                    </a:cubicBezTo>
                    <a:cubicBezTo>
                      <a:pt x="5416" y="15777"/>
                      <a:pt x="5191" y="15175"/>
                      <a:pt x="4890" y="14649"/>
                    </a:cubicBezTo>
                    <a:lnTo>
                      <a:pt x="4739" y="14273"/>
                    </a:lnTo>
                    <a:cubicBezTo>
                      <a:pt x="4739" y="14197"/>
                      <a:pt x="4664" y="14122"/>
                      <a:pt x="4664" y="14047"/>
                    </a:cubicBezTo>
                    <a:cubicBezTo>
                      <a:pt x="4589" y="13896"/>
                      <a:pt x="4438" y="13445"/>
                      <a:pt x="4288" y="13144"/>
                    </a:cubicBezTo>
                    <a:cubicBezTo>
                      <a:pt x="3912" y="12091"/>
                      <a:pt x="3461" y="10963"/>
                      <a:pt x="3160" y="9835"/>
                    </a:cubicBezTo>
                    <a:cubicBezTo>
                      <a:pt x="2859" y="8631"/>
                      <a:pt x="2558" y="7503"/>
                      <a:pt x="2332" y="6300"/>
                    </a:cubicBezTo>
                    <a:cubicBezTo>
                      <a:pt x="2257" y="5999"/>
                      <a:pt x="2257" y="5698"/>
                      <a:pt x="2182" y="5397"/>
                    </a:cubicBezTo>
                    <a:cubicBezTo>
                      <a:pt x="2182" y="5247"/>
                      <a:pt x="2182" y="5096"/>
                      <a:pt x="2107" y="5021"/>
                    </a:cubicBezTo>
                    <a:cubicBezTo>
                      <a:pt x="2107" y="4966"/>
                      <a:pt x="2107" y="4911"/>
                      <a:pt x="2107" y="4871"/>
                    </a:cubicBezTo>
                    <a:lnTo>
                      <a:pt x="2107" y="4645"/>
                    </a:lnTo>
                    <a:cubicBezTo>
                      <a:pt x="2032" y="4043"/>
                      <a:pt x="2032" y="3442"/>
                      <a:pt x="1956" y="2840"/>
                    </a:cubicBezTo>
                    <a:cubicBezTo>
                      <a:pt x="1881" y="2238"/>
                      <a:pt x="1881" y="1561"/>
                      <a:pt x="1881" y="959"/>
                    </a:cubicBezTo>
                    <a:cubicBezTo>
                      <a:pt x="1881" y="320"/>
                      <a:pt x="1411" y="0"/>
                      <a:pt x="941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430" name="Google Shape;430;p1"/>
            <p:cNvGrpSpPr/>
            <p:nvPr/>
          </p:nvGrpSpPr>
          <p:grpSpPr>
            <a:xfrm rot="10582790">
              <a:off x="7944297" y="-664572"/>
              <a:ext cx="1991980" cy="1985503"/>
              <a:chOff x="1174625" y="279475"/>
              <a:chExt cx="5197400" cy="5180500"/>
            </a:xfrm>
          </p:grpSpPr>
          <p:sp>
            <p:nvSpPr>
              <p:cNvPr id="431" name="Google Shape;431;p1"/>
              <p:cNvSpPr/>
              <p:nvPr/>
            </p:nvSpPr>
            <p:spPr>
              <a:xfrm>
                <a:off x="1174625" y="279475"/>
                <a:ext cx="5188000" cy="5180500"/>
              </a:xfrm>
              <a:custGeom>
                <a:avLst/>
                <a:gdLst/>
                <a:ahLst/>
                <a:cxnLst/>
                <a:rect l="l" t="t" r="r" b="b"/>
                <a:pathLst>
                  <a:path w="207520" h="207220" fill="none" extrusionOk="0">
                    <a:moveTo>
                      <a:pt x="114704" y="3085"/>
                    </a:moveTo>
                    <a:cubicBezTo>
                      <a:pt x="114704" y="3085"/>
                      <a:pt x="102444" y="21588"/>
                      <a:pt x="98758" y="36706"/>
                    </a:cubicBezTo>
                    <a:cubicBezTo>
                      <a:pt x="96050" y="47988"/>
                      <a:pt x="93342" y="70402"/>
                      <a:pt x="102519" y="71230"/>
                    </a:cubicBezTo>
                    <a:cubicBezTo>
                      <a:pt x="111770" y="72057"/>
                      <a:pt x="115531" y="47612"/>
                      <a:pt x="115080" y="36405"/>
                    </a:cubicBezTo>
                    <a:cubicBezTo>
                      <a:pt x="114854" y="29560"/>
                      <a:pt x="112823" y="14893"/>
                      <a:pt x="116358" y="8876"/>
                    </a:cubicBezTo>
                    <a:cubicBezTo>
                      <a:pt x="119969" y="2859"/>
                      <a:pt x="127791" y="1"/>
                      <a:pt x="134636" y="302"/>
                    </a:cubicBezTo>
                    <a:cubicBezTo>
                      <a:pt x="141405" y="602"/>
                      <a:pt x="154342" y="2633"/>
                      <a:pt x="154342" y="2633"/>
                    </a:cubicBezTo>
                    <a:cubicBezTo>
                      <a:pt x="154342" y="2633"/>
                      <a:pt x="146520" y="13088"/>
                      <a:pt x="145015" y="20911"/>
                    </a:cubicBezTo>
                    <a:cubicBezTo>
                      <a:pt x="143812" y="27304"/>
                      <a:pt x="142383" y="40767"/>
                      <a:pt x="147798" y="40843"/>
                    </a:cubicBezTo>
                    <a:cubicBezTo>
                      <a:pt x="153289" y="40843"/>
                      <a:pt x="154267" y="27530"/>
                      <a:pt x="153966" y="18880"/>
                    </a:cubicBezTo>
                    <a:cubicBezTo>
                      <a:pt x="153665" y="10230"/>
                      <a:pt x="157501" y="3611"/>
                      <a:pt x="160359" y="3310"/>
                    </a:cubicBezTo>
                    <a:cubicBezTo>
                      <a:pt x="163217" y="3009"/>
                      <a:pt x="185556" y="11358"/>
                      <a:pt x="194131" y="13314"/>
                    </a:cubicBezTo>
                    <a:cubicBezTo>
                      <a:pt x="198493" y="14367"/>
                      <a:pt x="203157" y="14141"/>
                      <a:pt x="207444" y="12637"/>
                    </a:cubicBezTo>
                    <a:cubicBezTo>
                      <a:pt x="207444" y="12637"/>
                      <a:pt x="199095" y="31215"/>
                      <a:pt x="200073" y="34525"/>
                    </a:cubicBezTo>
                    <a:cubicBezTo>
                      <a:pt x="201051" y="37909"/>
                      <a:pt x="192175" y="32118"/>
                      <a:pt x="183601" y="34600"/>
                    </a:cubicBezTo>
                    <a:cubicBezTo>
                      <a:pt x="174951" y="37082"/>
                      <a:pt x="170513" y="39414"/>
                      <a:pt x="170137" y="41745"/>
                    </a:cubicBezTo>
                    <a:cubicBezTo>
                      <a:pt x="169836" y="44002"/>
                      <a:pt x="177207" y="46709"/>
                      <a:pt x="182473" y="46108"/>
                    </a:cubicBezTo>
                    <a:cubicBezTo>
                      <a:pt x="187738" y="45506"/>
                      <a:pt x="198343" y="43099"/>
                      <a:pt x="201878" y="40993"/>
                    </a:cubicBezTo>
                    <a:cubicBezTo>
                      <a:pt x="201878" y="40993"/>
                      <a:pt x="207519" y="63257"/>
                      <a:pt x="201953" y="79278"/>
                    </a:cubicBezTo>
                    <a:cubicBezTo>
                      <a:pt x="196387" y="95299"/>
                      <a:pt x="201953" y="92892"/>
                      <a:pt x="196989" y="107483"/>
                    </a:cubicBezTo>
                    <a:cubicBezTo>
                      <a:pt x="192100" y="122150"/>
                      <a:pt x="187888" y="131778"/>
                      <a:pt x="184127" y="134486"/>
                    </a:cubicBezTo>
                    <a:cubicBezTo>
                      <a:pt x="180367" y="137194"/>
                      <a:pt x="162691" y="136366"/>
                      <a:pt x="152236" y="132831"/>
                    </a:cubicBezTo>
                    <a:cubicBezTo>
                      <a:pt x="141781" y="129296"/>
                      <a:pt x="128468" y="121474"/>
                      <a:pt x="123278" y="123880"/>
                    </a:cubicBezTo>
                    <a:cubicBezTo>
                      <a:pt x="118690" y="125986"/>
                      <a:pt x="119593" y="128694"/>
                      <a:pt x="123052" y="132756"/>
                    </a:cubicBezTo>
                    <a:cubicBezTo>
                      <a:pt x="126663" y="136968"/>
                      <a:pt x="135613" y="144640"/>
                      <a:pt x="151634" y="145768"/>
                    </a:cubicBezTo>
                    <a:cubicBezTo>
                      <a:pt x="160811" y="146520"/>
                      <a:pt x="170062" y="145919"/>
                      <a:pt x="179088" y="144113"/>
                    </a:cubicBezTo>
                    <a:cubicBezTo>
                      <a:pt x="177358" y="149153"/>
                      <a:pt x="175026" y="154042"/>
                      <a:pt x="172168" y="158555"/>
                    </a:cubicBezTo>
                    <a:cubicBezTo>
                      <a:pt x="168708" y="164346"/>
                      <a:pt x="164421" y="169461"/>
                      <a:pt x="159381" y="173823"/>
                    </a:cubicBezTo>
                    <a:cubicBezTo>
                      <a:pt x="153816" y="178938"/>
                      <a:pt x="135990" y="180969"/>
                      <a:pt x="126437" y="175403"/>
                    </a:cubicBezTo>
                    <a:cubicBezTo>
                      <a:pt x="116885" y="169837"/>
                      <a:pt x="101691" y="158555"/>
                      <a:pt x="98758" y="155245"/>
                    </a:cubicBezTo>
                    <a:cubicBezTo>
                      <a:pt x="95825" y="151861"/>
                      <a:pt x="89130" y="146746"/>
                      <a:pt x="86799" y="148927"/>
                    </a:cubicBezTo>
                    <a:cubicBezTo>
                      <a:pt x="84467" y="151033"/>
                      <a:pt x="86423" y="154568"/>
                      <a:pt x="91989" y="160285"/>
                    </a:cubicBezTo>
                    <a:cubicBezTo>
                      <a:pt x="101767" y="170213"/>
                      <a:pt x="112372" y="178261"/>
                      <a:pt x="120570" y="180066"/>
                    </a:cubicBezTo>
                    <a:cubicBezTo>
                      <a:pt x="128694" y="181871"/>
                      <a:pt x="147347" y="185632"/>
                      <a:pt x="151183" y="185181"/>
                    </a:cubicBezTo>
                    <a:cubicBezTo>
                      <a:pt x="155019" y="184730"/>
                      <a:pt x="126738" y="203609"/>
                      <a:pt x="115004" y="205339"/>
                    </a:cubicBezTo>
                    <a:cubicBezTo>
                      <a:pt x="102368" y="207219"/>
                      <a:pt x="79503" y="205188"/>
                      <a:pt x="73260" y="203082"/>
                    </a:cubicBezTo>
                    <a:cubicBezTo>
                      <a:pt x="68446" y="201427"/>
                      <a:pt x="58066" y="192251"/>
                      <a:pt x="53102" y="187513"/>
                    </a:cubicBezTo>
                    <a:cubicBezTo>
                      <a:pt x="40917" y="175854"/>
                      <a:pt x="47085" y="162692"/>
                      <a:pt x="51222" y="151409"/>
                    </a:cubicBezTo>
                    <a:cubicBezTo>
                      <a:pt x="51974" y="139600"/>
                      <a:pt x="28056" y="155546"/>
                      <a:pt x="23167" y="151936"/>
                    </a:cubicBezTo>
                    <a:cubicBezTo>
                      <a:pt x="13539" y="144941"/>
                      <a:pt x="5416" y="127115"/>
                      <a:pt x="2934" y="110492"/>
                    </a:cubicBezTo>
                    <a:cubicBezTo>
                      <a:pt x="0" y="90410"/>
                      <a:pt x="10305" y="62279"/>
                      <a:pt x="27755" y="47010"/>
                    </a:cubicBezTo>
                    <a:lnTo>
                      <a:pt x="34900" y="41971"/>
                    </a:lnTo>
                    <a:cubicBezTo>
                      <a:pt x="34900" y="41971"/>
                      <a:pt x="31591" y="61978"/>
                      <a:pt x="35276" y="74539"/>
                    </a:cubicBezTo>
                    <a:cubicBezTo>
                      <a:pt x="39488" y="88529"/>
                      <a:pt x="47837" y="108687"/>
                      <a:pt x="54907" y="106506"/>
                    </a:cubicBezTo>
                    <a:cubicBezTo>
                      <a:pt x="60624" y="104701"/>
                      <a:pt x="49642" y="86498"/>
                      <a:pt x="46784" y="67845"/>
                    </a:cubicBezTo>
                    <a:cubicBezTo>
                      <a:pt x="43926" y="49192"/>
                      <a:pt x="41444" y="36706"/>
                      <a:pt x="45430" y="30764"/>
                    </a:cubicBezTo>
                    <a:cubicBezTo>
                      <a:pt x="49417" y="24747"/>
                      <a:pt x="57239" y="18353"/>
                      <a:pt x="71004" y="13013"/>
                    </a:cubicBezTo>
                    <a:cubicBezTo>
                      <a:pt x="84843" y="7673"/>
                      <a:pt x="114704" y="3085"/>
                      <a:pt x="114704" y="3085"/>
                    </a:cubicBezTo>
                    <a:close/>
                  </a:path>
                </a:pathLst>
              </a:custGeom>
              <a:noFill/>
              <a:ln w="38100" cap="rnd" cmpd="sng">
                <a:solidFill>
                  <a:srgbClr val="88ACB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32" name="Google Shape;432;p1"/>
              <p:cNvSpPr/>
              <p:nvPr/>
            </p:nvSpPr>
            <p:spPr>
              <a:xfrm>
                <a:off x="5183625" y="412825"/>
                <a:ext cx="349750" cy="967350"/>
              </a:xfrm>
              <a:custGeom>
                <a:avLst/>
                <a:gdLst/>
                <a:ahLst/>
                <a:cxnLst/>
                <a:rect l="l" t="t" r="r" b="b"/>
                <a:pathLst>
                  <a:path w="13990" h="38694" extrusionOk="0">
                    <a:moveTo>
                      <a:pt x="12875" y="1"/>
                    </a:moveTo>
                    <a:cubicBezTo>
                      <a:pt x="12557" y="1"/>
                      <a:pt x="12255" y="167"/>
                      <a:pt x="12109" y="458"/>
                    </a:cubicBezTo>
                    <a:cubicBezTo>
                      <a:pt x="9326" y="4896"/>
                      <a:pt x="6919" y="9635"/>
                      <a:pt x="5039" y="14448"/>
                    </a:cubicBezTo>
                    <a:cubicBezTo>
                      <a:pt x="3384" y="19337"/>
                      <a:pt x="2256" y="24377"/>
                      <a:pt x="1579" y="29491"/>
                    </a:cubicBezTo>
                    <a:cubicBezTo>
                      <a:pt x="1128" y="32199"/>
                      <a:pt x="751" y="34832"/>
                      <a:pt x="225" y="37464"/>
                    </a:cubicBezTo>
                    <a:cubicBezTo>
                      <a:pt x="1" y="38226"/>
                      <a:pt x="577" y="38694"/>
                      <a:pt x="1143" y="38694"/>
                    </a:cubicBezTo>
                    <a:cubicBezTo>
                      <a:pt x="1528" y="38694"/>
                      <a:pt x="1908" y="38478"/>
                      <a:pt x="2030" y="37991"/>
                    </a:cubicBezTo>
                    <a:lnTo>
                      <a:pt x="2030" y="38066"/>
                    </a:lnTo>
                    <a:cubicBezTo>
                      <a:pt x="3083" y="33177"/>
                      <a:pt x="3610" y="28213"/>
                      <a:pt x="4587" y="23324"/>
                    </a:cubicBezTo>
                    <a:cubicBezTo>
                      <a:pt x="5114" y="20842"/>
                      <a:pt x="5716" y="18360"/>
                      <a:pt x="6543" y="15953"/>
                    </a:cubicBezTo>
                    <a:cubicBezTo>
                      <a:pt x="7295" y="13621"/>
                      <a:pt x="8273" y="11440"/>
                      <a:pt x="9326" y="9259"/>
                    </a:cubicBezTo>
                    <a:cubicBezTo>
                      <a:pt x="10680" y="6626"/>
                      <a:pt x="12184" y="3993"/>
                      <a:pt x="13688" y="1436"/>
                    </a:cubicBezTo>
                    <a:cubicBezTo>
                      <a:pt x="13989" y="985"/>
                      <a:pt x="13839" y="383"/>
                      <a:pt x="13388" y="157"/>
                    </a:cubicBezTo>
                    <a:cubicBezTo>
                      <a:pt x="13228" y="51"/>
                      <a:pt x="13049" y="1"/>
                      <a:pt x="12875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33" name="Google Shape;433;p1"/>
              <p:cNvSpPr/>
              <p:nvPr/>
            </p:nvSpPr>
            <p:spPr>
              <a:xfrm>
                <a:off x="2391225" y="604250"/>
                <a:ext cx="3980800" cy="3435550"/>
              </a:xfrm>
              <a:custGeom>
                <a:avLst/>
                <a:gdLst/>
                <a:ahLst/>
                <a:cxnLst/>
                <a:rect l="l" t="t" r="r" b="b"/>
                <a:pathLst>
                  <a:path w="159232" h="137422" extrusionOk="0">
                    <a:moveTo>
                      <a:pt x="115907" y="25746"/>
                    </a:moveTo>
                    <a:cubicBezTo>
                      <a:pt x="115777" y="25894"/>
                      <a:pt x="115730" y="25947"/>
                      <a:pt x="115728" y="25947"/>
                    </a:cubicBezTo>
                    <a:cubicBezTo>
                      <a:pt x="115725" y="25947"/>
                      <a:pt x="115810" y="25844"/>
                      <a:pt x="115882" y="25761"/>
                    </a:cubicBezTo>
                    <a:lnTo>
                      <a:pt x="115882" y="25761"/>
                    </a:lnTo>
                    <a:lnTo>
                      <a:pt x="115848" y="25781"/>
                    </a:lnTo>
                    <a:lnTo>
                      <a:pt x="115848" y="25781"/>
                    </a:lnTo>
                    <a:cubicBezTo>
                      <a:pt x="115861" y="25772"/>
                      <a:pt x="115874" y="25764"/>
                      <a:pt x="115884" y="25759"/>
                    </a:cubicBezTo>
                    <a:lnTo>
                      <a:pt x="115884" y="25759"/>
                    </a:lnTo>
                    <a:cubicBezTo>
                      <a:pt x="115883" y="25759"/>
                      <a:pt x="115883" y="25760"/>
                      <a:pt x="115882" y="25761"/>
                    </a:cubicBezTo>
                    <a:lnTo>
                      <a:pt x="115882" y="25761"/>
                    </a:lnTo>
                    <a:lnTo>
                      <a:pt x="115907" y="25746"/>
                    </a:lnTo>
                    <a:close/>
                    <a:moveTo>
                      <a:pt x="156519" y="0"/>
                    </a:moveTo>
                    <a:cubicBezTo>
                      <a:pt x="156296" y="0"/>
                      <a:pt x="156070" y="31"/>
                      <a:pt x="155847" y="97"/>
                    </a:cubicBezTo>
                    <a:cubicBezTo>
                      <a:pt x="148852" y="1451"/>
                      <a:pt x="141781" y="2579"/>
                      <a:pt x="135313" y="5738"/>
                    </a:cubicBezTo>
                    <a:cubicBezTo>
                      <a:pt x="128920" y="8822"/>
                      <a:pt x="124407" y="14087"/>
                      <a:pt x="120345" y="19653"/>
                    </a:cubicBezTo>
                    <a:cubicBezTo>
                      <a:pt x="119367" y="21007"/>
                      <a:pt x="118389" y="22361"/>
                      <a:pt x="117412" y="23715"/>
                    </a:cubicBezTo>
                    <a:cubicBezTo>
                      <a:pt x="116938" y="24323"/>
                      <a:pt x="116526" y="24932"/>
                      <a:pt x="116065" y="25540"/>
                    </a:cubicBezTo>
                    <a:lnTo>
                      <a:pt x="116065" y="25540"/>
                    </a:lnTo>
                    <a:cubicBezTo>
                      <a:pt x="116089" y="25553"/>
                      <a:pt x="116047" y="25641"/>
                      <a:pt x="115907" y="25746"/>
                    </a:cubicBezTo>
                    <a:cubicBezTo>
                      <a:pt x="115950" y="25692"/>
                      <a:pt x="115970" y="25666"/>
                      <a:pt x="115974" y="25659"/>
                    </a:cubicBezTo>
                    <a:lnTo>
                      <a:pt x="115974" y="25659"/>
                    </a:lnTo>
                    <a:cubicBezTo>
                      <a:pt x="116005" y="25619"/>
                      <a:pt x="116035" y="25580"/>
                      <a:pt x="116065" y="25540"/>
                    </a:cubicBezTo>
                    <a:lnTo>
                      <a:pt x="116065" y="25540"/>
                    </a:lnTo>
                    <a:cubicBezTo>
                      <a:pt x="116063" y="25539"/>
                      <a:pt x="116061" y="25539"/>
                      <a:pt x="116058" y="25539"/>
                    </a:cubicBezTo>
                    <a:cubicBezTo>
                      <a:pt x="116025" y="25539"/>
                      <a:pt x="115935" y="25610"/>
                      <a:pt x="115814" y="25802"/>
                    </a:cubicBezTo>
                    <a:lnTo>
                      <a:pt x="115814" y="25802"/>
                    </a:lnTo>
                    <a:lnTo>
                      <a:pt x="115848" y="25781"/>
                    </a:lnTo>
                    <a:lnTo>
                      <a:pt x="115848" y="25781"/>
                    </a:lnTo>
                    <a:cubicBezTo>
                      <a:pt x="115834" y="25791"/>
                      <a:pt x="115819" y="25802"/>
                      <a:pt x="115806" y="25814"/>
                    </a:cubicBezTo>
                    <a:lnTo>
                      <a:pt x="115806" y="25814"/>
                    </a:lnTo>
                    <a:cubicBezTo>
                      <a:pt x="115808" y="25810"/>
                      <a:pt x="115811" y="25806"/>
                      <a:pt x="115814" y="25802"/>
                    </a:cubicBezTo>
                    <a:lnTo>
                      <a:pt x="115814" y="25802"/>
                    </a:lnTo>
                    <a:lnTo>
                      <a:pt x="115531" y="25971"/>
                    </a:lnTo>
                    <a:lnTo>
                      <a:pt x="114704" y="26573"/>
                    </a:lnTo>
                    <a:lnTo>
                      <a:pt x="112222" y="28077"/>
                    </a:lnTo>
                    <a:cubicBezTo>
                      <a:pt x="109740" y="29732"/>
                      <a:pt x="107333" y="31387"/>
                      <a:pt x="105001" y="33267"/>
                    </a:cubicBezTo>
                    <a:cubicBezTo>
                      <a:pt x="102143" y="35373"/>
                      <a:pt x="99510" y="37780"/>
                      <a:pt x="97104" y="40413"/>
                    </a:cubicBezTo>
                    <a:cubicBezTo>
                      <a:pt x="95073" y="42820"/>
                      <a:pt x="93343" y="45377"/>
                      <a:pt x="91763" y="48085"/>
                    </a:cubicBezTo>
                    <a:cubicBezTo>
                      <a:pt x="90936" y="49438"/>
                      <a:pt x="90108" y="50868"/>
                      <a:pt x="89206" y="52221"/>
                    </a:cubicBezTo>
                    <a:cubicBezTo>
                      <a:pt x="88755" y="52898"/>
                      <a:pt x="88303" y="53575"/>
                      <a:pt x="87777" y="54252"/>
                    </a:cubicBezTo>
                    <a:lnTo>
                      <a:pt x="87476" y="54628"/>
                    </a:lnTo>
                    <a:cubicBezTo>
                      <a:pt x="87476" y="54628"/>
                      <a:pt x="87200" y="55043"/>
                      <a:pt x="87188" y="55043"/>
                    </a:cubicBezTo>
                    <a:cubicBezTo>
                      <a:pt x="87184" y="55043"/>
                      <a:pt x="87201" y="55011"/>
                      <a:pt x="87250" y="54929"/>
                    </a:cubicBezTo>
                    <a:lnTo>
                      <a:pt x="87250" y="54929"/>
                    </a:lnTo>
                    <a:cubicBezTo>
                      <a:pt x="87025" y="55305"/>
                      <a:pt x="86724" y="55606"/>
                      <a:pt x="86498" y="55907"/>
                    </a:cubicBezTo>
                    <a:cubicBezTo>
                      <a:pt x="85370" y="57186"/>
                      <a:pt x="84242" y="58314"/>
                      <a:pt x="82963" y="59442"/>
                    </a:cubicBezTo>
                    <a:cubicBezTo>
                      <a:pt x="81835" y="60420"/>
                      <a:pt x="80631" y="61398"/>
                      <a:pt x="79353" y="62225"/>
                    </a:cubicBezTo>
                    <a:cubicBezTo>
                      <a:pt x="76495" y="64256"/>
                      <a:pt x="73636" y="66061"/>
                      <a:pt x="70853" y="68167"/>
                    </a:cubicBezTo>
                    <a:cubicBezTo>
                      <a:pt x="64836" y="72830"/>
                      <a:pt x="59947" y="78848"/>
                      <a:pt x="54682" y="84338"/>
                    </a:cubicBezTo>
                    <a:cubicBezTo>
                      <a:pt x="51974" y="87121"/>
                      <a:pt x="49041" y="89904"/>
                      <a:pt x="46258" y="92612"/>
                    </a:cubicBezTo>
                    <a:cubicBezTo>
                      <a:pt x="43475" y="95395"/>
                      <a:pt x="40692" y="98178"/>
                      <a:pt x="37834" y="100961"/>
                    </a:cubicBezTo>
                    <a:cubicBezTo>
                      <a:pt x="32268" y="106301"/>
                      <a:pt x="26401" y="111266"/>
                      <a:pt x="20610" y="116305"/>
                    </a:cubicBezTo>
                    <a:cubicBezTo>
                      <a:pt x="15194" y="121044"/>
                      <a:pt x="9929" y="125857"/>
                      <a:pt x="4363" y="130445"/>
                    </a:cubicBezTo>
                    <a:cubicBezTo>
                      <a:pt x="3235" y="131423"/>
                      <a:pt x="2107" y="132326"/>
                      <a:pt x="978" y="133228"/>
                    </a:cubicBezTo>
                    <a:cubicBezTo>
                      <a:pt x="1" y="134206"/>
                      <a:pt x="1" y="135786"/>
                      <a:pt x="978" y="136688"/>
                    </a:cubicBezTo>
                    <a:cubicBezTo>
                      <a:pt x="1467" y="137177"/>
                      <a:pt x="2088" y="137422"/>
                      <a:pt x="2708" y="137422"/>
                    </a:cubicBezTo>
                    <a:cubicBezTo>
                      <a:pt x="3329" y="137422"/>
                      <a:pt x="3949" y="137177"/>
                      <a:pt x="4438" y="136688"/>
                    </a:cubicBezTo>
                    <a:lnTo>
                      <a:pt x="4513" y="136764"/>
                    </a:lnTo>
                    <a:cubicBezTo>
                      <a:pt x="9779" y="132476"/>
                      <a:pt x="14893" y="128039"/>
                      <a:pt x="19933" y="123601"/>
                    </a:cubicBezTo>
                    <a:cubicBezTo>
                      <a:pt x="25574" y="118561"/>
                      <a:pt x="31365" y="113672"/>
                      <a:pt x="36931" y="108558"/>
                    </a:cubicBezTo>
                    <a:cubicBezTo>
                      <a:pt x="42723" y="103293"/>
                      <a:pt x="48138" y="97576"/>
                      <a:pt x="53855" y="92161"/>
                    </a:cubicBezTo>
                    <a:cubicBezTo>
                      <a:pt x="59496" y="86745"/>
                      <a:pt x="64385" y="80879"/>
                      <a:pt x="69876" y="75538"/>
                    </a:cubicBezTo>
                    <a:cubicBezTo>
                      <a:pt x="72282" y="73282"/>
                      <a:pt x="74915" y="71176"/>
                      <a:pt x="77698" y="69371"/>
                    </a:cubicBezTo>
                    <a:cubicBezTo>
                      <a:pt x="80481" y="67415"/>
                      <a:pt x="83414" y="65459"/>
                      <a:pt x="86047" y="63278"/>
                    </a:cubicBezTo>
                    <a:cubicBezTo>
                      <a:pt x="91237" y="58916"/>
                      <a:pt x="94321" y="53049"/>
                      <a:pt x="97931" y="47483"/>
                    </a:cubicBezTo>
                    <a:cubicBezTo>
                      <a:pt x="98307" y="46881"/>
                      <a:pt x="98683" y="46279"/>
                      <a:pt x="99134" y="45678"/>
                    </a:cubicBezTo>
                    <a:cubicBezTo>
                      <a:pt x="99285" y="45452"/>
                      <a:pt x="99510" y="45151"/>
                      <a:pt x="99736" y="44926"/>
                    </a:cubicBezTo>
                    <a:cubicBezTo>
                      <a:pt x="99801" y="44822"/>
                      <a:pt x="99832" y="44765"/>
                      <a:pt x="99842" y="44739"/>
                    </a:cubicBezTo>
                    <a:lnTo>
                      <a:pt x="99842" y="44739"/>
                    </a:lnTo>
                    <a:lnTo>
                      <a:pt x="100263" y="44249"/>
                    </a:lnTo>
                    <a:cubicBezTo>
                      <a:pt x="101391" y="42970"/>
                      <a:pt x="102594" y="41691"/>
                      <a:pt x="103948" y="40563"/>
                    </a:cubicBezTo>
                    <a:cubicBezTo>
                      <a:pt x="106280" y="38382"/>
                      <a:pt x="108837" y="36426"/>
                      <a:pt x="111470" y="34546"/>
                    </a:cubicBezTo>
                    <a:cubicBezTo>
                      <a:pt x="113275" y="33267"/>
                      <a:pt x="115155" y="32064"/>
                      <a:pt x="117036" y="30860"/>
                    </a:cubicBezTo>
                    <a:cubicBezTo>
                      <a:pt x="117562" y="30559"/>
                      <a:pt x="118089" y="30183"/>
                      <a:pt x="118615" y="29807"/>
                    </a:cubicBezTo>
                    <a:cubicBezTo>
                      <a:pt x="119518" y="29055"/>
                      <a:pt x="120270" y="28228"/>
                      <a:pt x="120872" y="27175"/>
                    </a:cubicBezTo>
                    <a:cubicBezTo>
                      <a:pt x="121925" y="25896"/>
                      <a:pt x="122827" y="24467"/>
                      <a:pt x="123805" y="23188"/>
                    </a:cubicBezTo>
                    <a:cubicBezTo>
                      <a:pt x="124331" y="22511"/>
                      <a:pt x="124783" y="21834"/>
                      <a:pt x="125309" y="21158"/>
                    </a:cubicBezTo>
                    <a:cubicBezTo>
                      <a:pt x="125836" y="20481"/>
                      <a:pt x="126061" y="20180"/>
                      <a:pt x="126588" y="19428"/>
                    </a:cubicBezTo>
                    <a:cubicBezTo>
                      <a:pt x="127641" y="18149"/>
                      <a:pt x="128694" y="16945"/>
                      <a:pt x="129897" y="15667"/>
                    </a:cubicBezTo>
                    <a:cubicBezTo>
                      <a:pt x="130424" y="15140"/>
                      <a:pt x="130950" y="14614"/>
                      <a:pt x="131552" y="14087"/>
                    </a:cubicBezTo>
                    <a:cubicBezTo>
                      <a:pt x="131853" y="13862"/>
                      <a:pt x="132079" y="13561"/>
                      <a:pt x="132379" y="13335"/>
                    </a:cubicBezTo>
                    <a:lnTo>
                      <a:pt x="132831" y="12959"/>
                    </a:lnTo>
                    <a:lnTo>
                      <a:pt x="133132" y="12733"/>
                    </a:lnTo>
                    <a:lnTo>
                      <a:pt x="133132" y="12733"/>
                    </a:lnTo>
                    <a:cubicBezTo>
                      <a:pt x="133153" y="12712"/>
                      <a:pt x="133178" y="12687"/>
                      <a:pt x="133207" y="12658"/>
                    </a:cubicBezTo>
                    <a:cubicBezTo>
                      <a:pt x="134561" y="11680"/>
                      <a:pt x="136065" y="10778"/>
                      <a:pt x="137569" y="10026"/>
                    </a:cubicBezTo>
                    <a:lnTo>
                      <a:pt x="138622" y="9574"/>
                    </a:lnTo>
                    <a:lnTo>
                      <a:pt x="139224" y="9273"/>
                    </a:lnTo>
                    <a:lnTo>
                      <a:pt x="139374" y="9198"/>
                    </a:lnTo>
                    <a:cubicBezTo>
                      <a:pt x="140202" y="8897"/>
                      <a:pt x="141029" y="8597"/>
                      <a:pt x="141932" y="8296"/>
                    </a:cubicBezTo>
                    <a:cubicBezTo>
                      <a:pt x="145241" y="7243"/>
                      <a:pt x="148626" y="6415"/>
                      <a:pt x="152011" y="5814"/>
                    </a:cubicBezTo>
                    <a:cubicBezTo>
                      <a:pt x="153741" y="5513"/>
                      <a:pt x="155471" y="5137"/>
                      <a:pt x="157125" y="4761"/>
                    </a:cubicBezTo>
                    <a:cubicBezTo>
                      <a:pt x="158479" y="4460"/>
                      <a:pt x="159231" y="3106"/>
                      <a:pt x="158855" y="1752"/>
                    </a:cubicBezTo>
                    <a:cubicBezTo>
                      <a:pt x="158545" y="697"/>
                      <a:pt x="157569" y="0"/>
                      <a:pt x="156519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34" name="Google Shape;434;p1"/>
              <p:cNvSpPr/>
              <p:nvPr/>
            </p:nvSpPr>
            <p:spPr>
              <a:xfrm>
                <a:off x="1697375" y="1379225"/>
                <a:ext cx="1121400" cy="2387325"/>
              </a:xfrm>
              <a:custGeom>
                <a:avLst/>
                <a:gdLst/>
                <a:ahLst/>
                <a:cxnLst/>
                <a:rect l="l" t="t" r="r" b="b"/>
                <a:pathLst>
                  <a:path w="44856" h="95493" extrusionOk="0">
                    <a:moveTo>
                      <a:pt x="12119" y="0"/>
                    </a:moveTo>
                    <a:cubicBezTo>
                      <a:pt x="11704" y="0"/>
                      <a:pt x="11267" y="284"/>
                      <a:pt x="11132" y="689"/>
                    </a:cubicBezTo>
                    <a:cubicBezTo>
                      <a:pt x="7898" y="8661"/>
                      <a:pt x="4062" y="16484"/>
                      <a:pt x="2332" y="24983"/>
                    </a:cubicBezTo>
                    <a:cubicBezTo>
                      <a:pt x="1429" y="29421"/>
                      <a:pt x="827" y="33859"/>
                      <a:pt x="527" y="38296"/>
                    </a:cubicBezTo>
                    <a:cubicBezTo>
                      <a:pt x="226" y="42659"/>
                      <a:pt x="75" y="47097"/>
                      <a:pt x="0" y="51534"/>
                    </a:cubicBezTo>
                    <a:cubicBezTo>
                      <a:pt x="0" y="55822"/>
                      <a:pt x="451" y="60109"/>
                      <a:pt x="1354" y="64246"/>
                    </a:cubicBezTo>
                    <a:cubicBezTo>
                      <a:pt x="1956" y="68082"/>
                      <a:pt x="3234" y="71692"/>
                      <a:pt x="5190" y="75001"/>
                    </a:cubicBezTo>
                    <a:cubicBezTo>
                      <a:pt x="7221" y="77935"/>
                      <a:pt x="9778" y="80567"/>
                      <a:pt x="12636" y="82749"/>
                    </a:cubicBezTo>
                    <a:cubicBezTo>
                      <a:pt x="15419" y="84779"/>
                      <a:pt x="18578" y="86359"/>
                      <a:pt x="21963" y="87337"/>
                    </a:cubicBezTo>
                    <a:cubicBezTo>
                      <a:pt x="28281" y="89217"/>
                      <a:pt x="35351" y="89819"/>
                      <a:pt x="40917" y="93730"/>
                    </a:cubicBezTo>
                    <a:cubicBezTo>
                      <a:pt x="41594" y="94181"/>
                      <a:pt x="42196" y="94633"/>
                      <a:pt x="42798" y="95234"/>
                    </a:cubicBezTo>
                    <a:cubicBezTo>
                      <a:pt x="42996" y="95416"/>
                      <a:pt x="43216" y="95493"/>
                      <a:pt x="43429" y="95493"/>
                    </a:cubicBezTo>
                    <a:cubicBezTo>
                      <a:pt x="44186" y="95493"/>
                      <a:pt x="44856" y="94526"/>
                      <a:pt x="44152" y="93881"/>
                    </a:cubicBezTo>
                    <a:lnTo>
                      <a:pt x="44076" y="93881"/>
                    </a:lnTo>
                    <a:cubicBezTo>
                      <a:pt x="38962" y="89217"/>
                      <a:pt x="32042" y="88014"/>
                      <a:pt x="25573" y="86359"/>
                    </a:cubicBezTo>
                    <a:cubicBezTo>
                      <a:pt x="22339" y="85682"/>
                      <a:pt x="19180" y="84479"/>
                      <a:pt x="16322" y="82974"/>
                    </a:cubicBezTo>
                    <a:cubicBezTo>
                      <a:pt x="13238" y="81169"/>
                      <a:pt x="10605" y="78837"/>
                      <a:pt x="8349" y="76130"/>
                    </a:cubicBezTo>
                    <a:cubicBezTo>
                      <a:pt x="7296" y="74851"/>
                      <a:pt x="6393" y="73422"/>
                      <a:pt x="5641" y="71918"/>
                    </a:cubicBezTo>
                    <a:cubicBezTo>
                      <a:pt x="4889" y="70263"/>
                      <a:pt x="4287" y="68533"/>
                      <a:pt x="3911" y="66803"/>
                    </a:cubicBezTo>
                    <a:cubicBezTo>
                      <a:pt x="2858" y="62666"/>
                      <a:pt x="2181" y="58529"/>
                      <a:pt x="2031" y="54317"/>
                    </a:cubicBezTo>
                    <a:cubicBezTo>
                      <a:pt x="1881" y="52211"/>
                      <a:pt x="2031" y="50105"/>
                      <a:pt x="2031" y="47999"/>
                    </a:cubicBezTo>
                    <a:cubicBezTo>
                      <a:pt x="2031" y="45893"/>
                      <a:pt x="2106" y="43561"/>
                      <a:pt x="2257" y="41380"/>
                    </a:cubicBezTo>
                    <a:cubicBezTo>
                      <a:pt x="2482" y="37018"/>
                      <a:pt x="2934" y="32655"/>
                      <a:pt x="3610" y="28368"/>
                    </a:cubicBezTo>
                    <a:cubicBezTo>
                      <a:pt x="4287" y="24156"/>
                      <a:pt x="5416" y="20019"/>
                      <a:pt x="6920" y="16033"/>
                    </a:cubicBezTo>
                    <a:cubicBezTo>
                      <a:pt x="8349" y="11971"/>
                      <a:pt x="10079" y="8060"/>
                      <a:pt x="11734" y="4073"/>
                    </a:cubicBezTo>
                    <a:cubicBezTo>
                      <a:pt x="12185" y="3171"/>
                      <a:pt x="12561" y="2193"/>
                      <a:pt x="12937" y="1215"/>
                    </a:cubicBezTo>
                    <a:cubicBezTo>
                      <a:pt x="13088" y="689"/>
                      <a:pt x="12787" y="162"/>
                      <a:pt x="12260" y="12"/>
                    </a:cubicBezTo>
                    <a:cubicBezTo>
                      <a:pt x="12214" y="4"/>
                      <a:pt x="12166" y="0"/>
                      <a:pt x="12119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35" name="Google Shape;435;p1"/>
              <p:cNvSpPr/>
              <p:nvPr/>
            </p:nvSpPr>
            <p:spPr>
              <a:xfrm>
                <a:off x="2714650" y="531000"/>
                <a:ext cx="723975" cy="2665950"/>
              </a:xfrm>
              <a:custGeom>
                <a:avLst/>
                <a:gdLst/>
                <a:ahLst/>
                <a:cxnLst/>
                <a:rect l="l" t="t" r="r" b="b"/>
                <a:pathLst>
                  <a:path w="28959" h="106638" extrusionOk="0">
                    <a:moveTo>
                      <a:pt x="11403" y="1"/>
                    </a:moveTo>
                    <a:cubicBezTo>
                      <a:pt x="11115" y="1"/>
                      <a:pt x="10819" y="138"/>
                      <a:pt x="10606" y="470"/>
                    </a:cubicBezTo>
                    <a:cubicBezTo>
                      <a:pt x="6544" y="7089"/>
                      <a:pt x="3611" y="14310"/>
                      <a:pt x="1806" y="21906"/>
                    </a:cubicBezTo>
                    <a:cubicBezTo>
                      <a:pt x="1" y="29653"/>
                      <a:pt x="151" y="37626"/>
                      <a:pt x="151" y="45449"/>
                    </a:cubicBezTo>
                    <a:cubicBezTo>
                      <a:pt x="151" y="52895"/>
                      <a:pt x="151" y="60868"/>
                      <a:pt x="3385" y="67788"/>
                    </a:cubicBezTo>
                    <a:cubicBezTo>
                      <a:pt x="4965" y="70871"/>
                      <a:pt x="6845" y="73805"/>
                      <a:pt x="8876" y="76588"/>
                    </a:cubicBezTo>
                    <a:cubicBezTo>
                      <a:pt x="9854" y="78017"/>
                      <a:pt x="10832" y="79371"/>
                      <a:pt x="11809" y="80800"/>
                    </a:cubicBezTo>
                    <a:cubicBezTo>
                      <a:pt x="12712" y="82229"/>
                      <a:pt x="13615" y="83733"/>
                      <a:pt x="14517" y="85162"/>
                    </a:cubicBezTo>
                    <a:cubicBezTo>
                      <a:pt x="18504" y="91255"/>
                      <a:pt x="23016" y="97046"/>
                      <a:pt x="26025" y="103665"/>
                    </a:cubicBezTo>
                    <a:cubicBezTo>
                      <a:pt x="26401" y="104418"/>
                      <a:pt x="26702" y="105170"/>
                      <a:pt x="27003" y="105922"/>
                    </a:cubicBezTo>
                    <a:cubicBezTo>
                      <a:pt x="27065" y="106357"/>
                      <a:pt x="27435" y="106637"/>
                      <a:pt x="27858" y="106637"/>
                    </a:cubicBezTo>
                    <a:cubicBezTo>
                      <a:pt x="27948" y="106637"/>
                      <a:pt x="28039" y="106625"/>
                      <a:pt x="28131" y="106599"/>
                    </a:cubicBezTo>
                    <a:cubicBezTo>
                      <a:pt x="28658" y="106448"/>
                      <a:pt x="28958" y="105922"/>
                      <a:pt x="28808" y="105471"/>
                    </a:cubicBezTo>
                    <a:lnTo>
                      <a:pt x="28883" y="105471"/>
                    </a:lnTo>
                    <a:cubicBezTo>
                      <a:pt x="26401" y="98701"/>
                      <a:pt x="22039" y="92834"/>
                      <a:pt x="18052" y="86892"/>
                    </a:cubicBezTo>
                    <a:cubicBezTo>
                      <a:pt x="16097" y="84034"/>
                      <a:pt x="14367" y="81101"/>
                      <a:pt x="12411" y="78167"/>
                    </a:cubicBezTo>
                    <a:cubicBezTo>
                      <a:pt x="10456" y="75309"/>
                      <a:pt x="8425" y="72601"/>
                      <a:pt x="6620" y="69668"/>
                    </a:cubicBezTo>
                    <a:cubicBezTo>
                      <a:pt x="5792" y="68239"/>
                      <a:pt x="5040" y="66810"/>
                      <a:pt x="4438" y="65230"/>
                    </a:cubicBezTo>
                    <a:cubicBezTo>
                      <a:pt x="3837" y="63576"/>
                      <a:pt x="3310" y="61846"/>
                      <a:pt x="3009" y="60116"/>
                    </a:cubicBezTo>
                    <a:cubicBezTo>
                      <a:pt x="2407" y="56280"/>
                      <a:pt x="2031" y="52444"/>
                      <a:pt x="2107" y="48533"/>
                    </a:cubicBezTo>
                    <a:cubicBezTo>
                      <a:pt x="2107" y="44697"/>
                      <a:pt x="2107" y="40861"/>
                      <a:pt x="2107" y="36949"/>
                    </a:cubicBezTo>
                    <a:cubicBezTo>
                      <a:pt x="2182" y="33038"/>
                      <a:pt x="2483" y="29127"/>
                      <a:pt x="3084" y="25291"/>
                    </a:cubicBezTo>
                    <a:cubicBezTo>
                      <a:pt x="3761" y="21530"/>
                      <a:pt x="4739" y="17769"/>
                      <a:pt x="6093" y="14234"/>
                    </a:cubicBezTo>
                    <a:cubicBezTo>
                      <a:pt x="7447" y="10624"/>
                      <a:pt x="9026" y="7164"/>
                      <a:pt x="10832" y="3855"/>
                    </a:cubicBezTo>
                    <a:cubicBezTo>
                      <a:pt x="11283" y="3027"/>
                      <a:pt x="11734" y="2200"/>
                      <a:pt x="12261" y="1372"/>
                    </a:cubicBezTo>
                    <a:cubicBezTo>
                      <a:pt x="12621" y="651"/>
                      <a:pt x="12029" y="1"/>
                      <a:pt x="11403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36" name="Google Shape;436;p1"/>
              <p:cNvSpPr/>
              <p:nvPr/>
            </p:nvSpPr>
            <p:spPr>
              <a:xfrm>
                <a:off x="4092975" y="294300"/>
                <a:ext cx="527825" cy="2146475"/>
              </a:xfrm>
              <a:custGeom>
                <a:avLst/>
                <a:gdLst/>
                <a:ahLst/>
                <a:cxnLst/>
                <a:rect l="l" t="t" r="r" b="b"/>
                <a:pathLst>
                  <a:path w="21113" h="85859" extrusionOk="0">
                    <a:moveTo>
                      <a:pt x="19805" y="0"/>
                    </a:moveTo>
                    <a:cubicBezTo>
                      <a:pt x="19653" y="0"/>
                      <a:pt x="19492" y="48"/>
                      <a:pt x="19331" y="160"/>
                    </a:cubicBezTo>
                    <a:cubicBezTo>
                      <a:pt x="14592" y="3018"/>
                      <a:pt x="10907" y="7230"/>
                      <a:pt x="8725" y="12270"/>
                    </a:cubicBezTo>
                    <a:cubicBezTo>
                      <a:pt x="7672" y="14977"/>
                      <a:pt x="7296" y="17911"/>
                      <a:pt x="7597" y="20769"/>
                    </a:cubicBezTo>
                    <a:cubicBezTo>
                      <a:pt x="7823" y="23778"/>
                      <a:pt x="8500" y="26711"/>
                      <a:pt x="8725" y="29720"/>
                    </a:cubicBezTo>
                    <a:cubicBezTo>
                      <a:pt x="9252" y="35887"/>
                      <a:pt x="7221" y="41829"/>
                      <a:pt x="5265" y="47621"/>
                    </a:cubicBezTo>
                    <a:cubicBezTo>
                      <a:pt x="4212" y="50479"/>
                      <a:pt x="3235" y="53412"/>
                      <a:pt x="2407" y="56421"/>
                    </a:cubicBezTo>
                    <a:cubicBezTo>
                      <a:pt x="1655" y="59655"/>
                      <a:pt x="1053" y="62890"/>
                      <a:pt x="677" y="66199"/>
                    </a:cubicBezTo>
                    <a:cubicBezTo>
                      <a:pt x="151" y="69208"/>
                      <a:pt x="0" y="72367"/>
                      <a:pt x="301" y="75450"/>
                    </a:cubicBezTo>
                    <a:cubicBezTo>
                      <a:pt x="677" y="78309"/>
                      <a:pt x="1730" y="81167"/>
                      <a:pt x="3235" y="83649"/>
                    </a:cubicBezTo>
                    <a:cubicBezTo>
                      <a:pt x="3611" y="84251"/>
                      <a:pt x="4062" y="84852"/>
                      <a:pt x="4438" y="85379"/>
                    </a:cubicBezTo>
                    <a:cubicBezTo>
                      <a:pt x="4646" y="85690"/>
                      <a:pt x="4961" y="85859"/>
                      <a:pt x="5310" y="85859"/>
                    </a:cubicBezTo>
                    <a:cubicBezTo>
                      <a:pt x="5466" y="85859"/>
                      <a:pt x="5629" y="85825"/>
                      <a:pt x="5792" y="85755"/>
                    </a:cubicBezTo>
                    <a:cubicBezTo>
                      <a:pt x="6243" y="85529"/>
                      <a:pt x="6394" y="84928"/>
                      <a:pt x="6093" y="84476"/>
                    </a:cubicBezTo>
                    <a:lnTo>
                      <a:pt x="6093" y="84476"/>
                    </a:lnTo>
                    <a:lnTo>
                      <a:pt x="6168" y="84552"/>
                    </a:lnTo>
                    <a:cubicBezTo>
                      <a:pt x="4438" y="82295"/>
                      <a:pt x="3159" y="79738"/>
                      <a:pt x="2483" y="76955"/>
                    </a:cubicBezTo>
                    <a:cubicBezTo>
                      <a:pt x="2182" y="75676"/>
                      <a:pt x="2031" y="74322"/>
                      <a:pt x="2031" y="72968"/>
                    </a:cubicBezTo>
                    <a:cubicBezTo>
                      <a:pt x="2031" y="71389"/>
                      <a:pt x="2182" y="69885"/>
                      <a:pt x="2407" y="68380"/>
                    </a:cubicBezTo>
                    <a:cubicBezTo>
                      <a:pt x="2708" y="65221"/>
                      <a:pt x="3159" y="62062"/>
                      <a:pt x="3836" y="58978"/>
                    </a:cubicBezTo>
                    <a:cubicBezTo>
                      <a:pt x="4513" y="55970"/>
                      <a:pt x="5341" y="53036"/>
                      <a:pt x="6394" y="50103"/>
                    </a:cubicBezTo>
                    <a:cubicBezTo>
                      <a:pt x="8349" y="44462"/>
                      <a:pt x="10681" y="38595"/>
                      <a:pt x="10756" y="32502"/>
                    </a:cubicBezTo>
                    <a:cubicBezTo>
                      <a:pt x="10681" y="29494"/>
                      <a:pt x="10305" y="26485"/>
                      <a:pt x="9778" y="23552"/>
                    </a:cubicBezTo>
                    <a:cubicBezTo>
                      <a:pt x="9252" y="20769"/>
                      <a:pt x="9252" y="17911"/>
                      <a:pt x="9778" y="15128"/>
                    </a:cubicBezTo>
                    <a:cubicBezTo>
                      <a:pt x="11057" y="10088"/>
                      <a:pt x="14592" y="5876"/>
                      <a:pt x="18654" y="2868"/>
                    </a:cubicBezTo>
                    <a:cubicBezTo>
                      <a:pt x="19180" y="2492"/>
                      <a:pt x="19707" y="2115"/>
                      <a:pt x="20233" y="1739"/>
                    </a:cubicBezTo>
                    <a:cubicBezTo>
                      <a:pt x="21113" y="1237"/>
                      <a:pt x="20576" y="0"/>
                      <a:pt x="19805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37" name="Google Shape;437;p1"/>
              <p:cNvSpPr/>
              <p:nvPr/>
            </p:nvSpPr>
            <p:spPr>
              <a:xfrm>
                <a:off x="4593150" y="1717000"/>
                <a:ext cx="1713050" cy="244150"/>
              </a:xfrm>
              <a:custGeom>
                <a:avLst/>
                <a:gdLst/>
                <a:ahLst/>
                <a:cxnLst/>
                <a:rect l="l" t="t" r="r" b="b"/>
                <a:pathLst>
                  <a:path w="68522" h="9766" extrusionOk="0">
                    <a:moveTo>
                      <a:pt x="67441" y="1"/>
                    </a:moveTo>
                    <a:cubicBezTo>
                      <a:pt x="67351" y="1"/>
                      <a:pt x="67260" y="13"/>
                      <a:pt x="67168" y="39"/>
                    </a:cubicBezTo>
                    <a:lnTo>
                      <a:pt x="67168" y="115"/>
                    </a:lnTo>
                    <a:cubicBezTo>
                      <a:pt x="62354" y="867"/>
                      <a:pt x="57465" y="1469"/>
                      <a:pt x="52651" y="2371"/>
                    </a:cubicBezTo>
                    <a:cubicBezTo>
                      <a:pt x="50169" y="2747"/>
                      <a:pt x="47838" y="3199"/>
                      <a:pt x="45431" y="3725"/>
                    </a:cubicBezTo>
                    <a:cubicBezTo>
                      <a:pt x="43024" y="4252"/>
                      <a:pt x="40617" y="4928"/>
                      <a:pt x="38210" y="5455"/>
                    </a:cubicBezTo>
                    <a:cubicBezTo>
                      <a:pt x="35803" y="5982"/>
                      <a:pt x="33471" y="6358"/>
                      <a:pt x="31065" y="6734"/>
                    </a:cubicBezTo>
                    <a:cubicBezTo>
                      <a:pt x="29861" y="6959"/>
                      <a:pt x="28658" y="7110"/>
                      <a:pt x="27379" y="7260"/>
                    </a:cubicBezTo>
                    <a:lnTo>
                      <a:pt x="26627" y="7411"/>
                    </a:lnTo>
                    <a:lnTo>
                      <a:pt x="26176" y="7411"/>
                    </a:lnTo>
                    <a:lnTo>
                      <a:pt x="24972" y="7486"/>
                    </a:lnTo>
                    <a:cubicBezTo>
                      <a:pt x="21998" y="7777"/>
                      <a:pt x="19024" y="7888"/>
                      <a:pt x="16051" y="7888"/>
                    </a:cubicBezTo>
                    <a:cubicBezTo>
                      <a:pt x="15188" y="7888"/>
                      <a:pt x="14326" y="7879"/>
                      <a:pt x="13464" y="7862"/>
                    </a:cubicBezTo>
                    <a:cubicBezTo>
                      <a:pt x="9703" y="7787"/>
                      <a:pt x="5943" y="7636"/>
                      <a:pt x="2107" y="7335"/>
                    </a:cubicBezTo>
                    <a:lnTo>
                      <a:pt x="903" y="7260"/>
                    </a:lnTo>
                    <a:cubicBezTo>
                      <a:pt x="452" y="7260"/>
                      <a:pt x="1" y="7636"/>
                      <a:pt x="1" y="8163"/>
                    </a:cubicBezTo>
                    <a:cubicBezTo>
                      <a:pt x="1" y="8689"/>
                      <a:pt x="452" y="9141"/>
                      <a:pt x="903" y="9141"/>
                    </a:cubicBezTo>
                    <a:cubicBezTo>
                      <a:pt x="4589" y="9366"/>
                      <a:pt x="8350" y="9592"/>
                      <a:pt x="12035" y="9667"/>
                    </a:cubicBezTo>
                    <a:cubicBezTo>
                      <a:pt x="13655" y="9729"/>
                      <a:pt x="15275" y="9766"/>
                      <a:pt x="16890" y="9766"/>
                    </a:cubicBezTo>
                    <a:cubicBezTo>
                      <a:pt x="19174" y="9766"/>
                      <a:pt x="21446" y="9693"/>
                      <a:pt x="23693" y="9517"/>
                    </a:cubicBezTo>
                    <a:cubicBezTo>
                      <a:pt x="25724" y="9366"/>
                      <a:pt x="27680" y="9065"/>
                      <a:pt x="29635" y="8764"/>
                    </a:cubicBezTo>
                    <a:cubicBezTo>
                      <a:pt x="32042" y="8464"/>
                      <a:pt x="34449" y="8088"/>
                      <a:pt x="36856" y="7561"/>
                    </a:cubicBezTo>
                    <a:cubicBezTo>
                      <a:pt x="39263" y="7110"/>
                      <a:pt x="41595" y="6508"/>
                      <a:pt x="44002" y="5906"/>
                    </a:cubicBezTo>
                    <a:cubicBezTo>
                      <a:pt x="46409" y="5380"/>
                      <a:pt x="48815" y="4853"/>
                      <a:pt x="51222" y="4402"/>
                    </a:cubicBezTo>
                    <a:cubicBezTo>
                      <a:pt x="56111" y="3575"/>
                      <a:pt x="61000" y="2822"/>
                      <a:pt x="65889" y="2146"/>
                    </a:cubicBezTo>
                    <a:lnTo>
                      <a:pt x="67694" y="1920"/>
                    </a:lnTo>
                    <a:cubicBezTo>
                      <a:pt x="68221" y="1769"/>
                      <a:pt x="68522" y="1243"/>
                      <a:pt x="68371" y="716"/>
                    </a:cubicBezTo>
                    <a:cubicBezTo>
                      <a:pt x="68247" y="282"/>
                      <a:pt x="67867" y="1"/>
                      <a:pt x="67441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38" name="Google Shape;438;p1"/>
              <p:cNvSpPr/>
              <p:nvPr/>
            </p:nvSpPr>
            <p:spPr>
              <a:xfrm>
                <a:off x="3763900" y="2669300"/>
                <a:ext cx="2359900" cy="234700"/>
              </a:xfrm>
              <a:custGeom>
                <a:avLst/>
                <a:gdLst/>
                <a:ahLst/>
                <a:cxnLst/>
                <a:rect l="l" t="t" r="r" b="b"/>
                <a:pathLst>
                  <a:path w="94396" h="9388" extrusionOk="0">
                    <a:moveTo>
                      <a:pt x="76992" y="1"/>
                    </a:moveTo>
                    <a:cubicBezTo>
                      <a:pt x="76701" y="1"/>
                      <a:pt x="76410" y="3"/>
                      <a:pt x="76119" y="6"/>
                    </a:cubicBezTo>
                    <a:cubicBezTo>
                      <a:pt x="73035" y="6"/>
                      <a:pt x="69951" y="307"/>
                      <a:pt x="66867" y="608"/>
                    </a:cubicBezTo>
                    <a:cubicBezTo>
                      <a:pt x="63633" y="909"/>
                      <a:pt x="60474" y="1285"/>
                      <a:pt x="57240" y="1736"/>
                    </a:cubicBezTo>
                    <a:cubicBezTo>
                      <a:pt x="54081" y="2188"/>
                      <a:pt x="50997" y="2789"/>
                      <a:pt x="47913" y="3466"/>
                    </a:cubicBezTo>
                    <a:cubicBezTo>
                      <a:pt x="45055" y="4219"/>
                      <a:pt x="42121" y="4895"/>
                      <a:pt x="39188" y="5497"/>
                    </a:cubicBezTo>
                    <a:cubicBezTo>
                      <a:pt x="33329" y="6783"/>
                      <a:pt x="27335" y="7458"/>
                      <a:pt x="21334" y="7458"/>
                    </a:cubicBezTo>
                    <a:cubicBezTo>
                      <a:pt x="21017" y="7458"/>
                      <a:pt x="20701" y="7457"/>
                      <a:pt x="20384" y="7453"/>
                    </a:cubicBezTo>
                    <a:cubicBezTo>
                      <a:pt x="14592" y="7453"/>
                      <a:pt x="8876" y="6400"/>
                      <a:pt x="3385" y="4369"/>
                    </a:cubicBezTo>
                    <a:cubicBezTo>
                      <a:pt x="2784" y="4143"/>
                      <a:pt x="2182" y="3842"/>
                      <a:pt x="1580" y="3617"/>
                    </a:cubicBezTo>
                    <a:cubicBezTo>
                      <a:pt x="1420" y="3510"/>
                      <a:pt x="1242" y="3460"/>
                      <a:pt x="1067" y="3460"/>
                    </a:cubicBezTo>
                    <a:cubicBezTo>
                      <a:pt x="750" y="3460"/>
                      <a:pt x="447" y="3626"/>
                      <a:pt x="302" y="3918"/>
                    </a:cubicBezTo>
                    <a:cubicBezTo>
                      <a:pt x="1" y="4369"/>
                      <a:pt x="151" y="4971"/>
                      <a:pt x="602" y="5196"/>
                    </a:cubicBezTo>
                    <a:cubicBezTo>
                      <a:pt x="5943" y="7528"/>
                      <a:pt x="11659" y="8882"/>
                      <a:pt x="17451" y="9258"/>
                    </a:cubicBezTo>
                    <a:cubicBezTo>
                      <a:pt x="18919" y="9344"/>
                      <a:pt x="20383" y="9387"/>
                      <a:pt x="21844" y="9387"/>
                    </a:cubicBezTo>
                    <a:cubicBezTo>
                      <a:pt x="26742" y="9387"/>
                      <a:pt x="31596" y="8906"/>
                      <a:pt x="36405" y="7979"/>
                    </a:cubicBezTo>
                    <a:cubicBezTo>
                      <a:pt x="42422" y="6851"/>
                      <a:pt x="48364" y="5121"/>
                      <a:pt x="54381" y="4068"/>
                    </a:cubicBezTo>
                    <a:cubicBezTo>
                      <a:pt x="60624" y="3015"/>
                      <a:pt x="66942" y="2338"/>
                      <a:pt x="73185" y="2037"/>
                    </a:cubicBezTo>
                    <a:cubicBezTo>
                      <a:pt x="74533" y="1969"/>
                      <a:pt x="75889" y="1928"/>
                      <a:pt x="77246" y="1928"/>
                    </a:cubicBezTo>
                    <a:cubicBezTo>
                      <a:pt x="81869" y="1928"/>
                      <a:pt x="86500" y="2406"/>
                      <a:pt x="90861" y="3918"/>
                    </a:cubicBezTo>
                    <a:cubicBezTo>
                      <a:pt x="91538" y="4143"/>
                      <a:pt x="92215" y="4369"/>
                      <a:pt x="92816" y="4670"/>
                    </a:cubicBezTo>
                    <a:cubicBezTo>
                      <a:pt x="92976" y="4776"/>
                      <a:pt x="93155" y="4826"/>
                      <a:pt x="93329" y="4826"/>
                    </a:cubicBezTo>
                    <a:cubicBezTo>
                      <a:pt x="93647" y="4826"/>
                      <a:pt x="93949" y="4660"/>
                      <a:pt x="94095" y="4369"/>
                    </a:cubicBezTo>
                    <a:cubicBezTo>
                      <a:pt x="94396" y="3918"/>
                      <a:pt x="94245" y="3316"/>
                      <a:pt x="93794" y="3090"/>
                    </a:cubicBezTo>
                    <a:cubicBezTo>
                      <a:pt x="88497" y="728"/>
                      <a:pt x="82724" y="1"/>
                      <a:pt x="76992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39" name="Google Shape;439;p1"/>
              <p:cNvSpPr/>
              <p:nvPr/>
            </p:nvSpPr>
            <p:spPr>
              <a:xfrm>
                <a:off x="3105775" y="3417125"/>
                <a:ext cx="2372650" cy="928225"/>
              </a:xfrm>
              <a:custGeom>
                <a:avLst/>
                <a:gdLst/>
                <a:ahLst/>
                <a:cxnLst/>
                <a:rect l="l" t="t" r="r" b="b"/>
                <a:pathLst>
                  <a:path w="94906" h="37129" extrusionOk="0">
                    <a:moveTo>
                      <a:pt x="1049" y="1"/>
                    </a:moveTo>
                    <a:cubicBezTo>
                      <a:pt x="896" y="1"/>
                      <a:pt x="742" y="35"/>
                      <a:pt x="602" y="104"/>
                    </a:cubicBezTo>
                    <a:cubicBezTo>
                      <a:pt x="151" y="405"/>
                      <a:pt x="0" y="932"/>
                      <a:pt x="226" y="1458"/>
                    </a:cubicBezTo>
                    <a:cubicBezTo>
                      <a:pt x="1429" y="3865"/>
                      <a:pt x="3310" y="5971"/>
                      <a:pt x="5717" y="7325"/>
                    </a:cubicBezTo>
                    <a:cubicBezTo>
                      <a:pt x="8124" y="8529"/>
                      <a:pt x="10681" y="9506"/>
                      <a:pt x="13389" y="10108"/>
                    </a:cubicBezTo>
                    <a:cubicBezTo>
                      <a:pt x="16247" y="10860"/>
                      <a:pt x="19030" y="11763"/>
                      <a:pt x="21813" y="12966"/>
                    </a:cubicBezTo>
                    <a:cubicBezTo>
                      <a:pt x="25047" y="14471"/>
                      <a:pt x="28206" y="16276"/>
                      <a:pt x="31215" y="18231"/>
                    </a:cubicBezTo>
                    <a:cubicBezTo>
                      <a:pt x="32794" y="19134"/>
                      <a:pt x="34299" y="20112"/>
                      <a:pt x="35953" y="21014"/>
                    </a:cubicBezTo>
                    <a:cubicBezTo>
                      <a:pt x="37533" y="21917"/>
                      <a:pt x="39037" y="22669"/>
                      <a:pt x="40541" y="23572"/>
                    </a:cubicBezTo>
                    <a:cubicBezTo>
                      <a:pt x="43625" y="25452"/>
                      <a:pt x="46559" y="27483"/>
                      <a:pt x="49642" y="29288"/>
                    </a:cubicBezTo>
                    <a:cubicBezTo>
                      <a:pt x="51147" y="30191"/>
                      <a:pt x="52726" y="31018"/>
                      <a:pt x="54381" y="31695"/>
                    </a:cubicBezTo>
                    <a:cubicBezTo>
                      <a:pt x="55961" y="32372"/>
                      <a:pt x="57615" y="32823"/>
                      <a:pt x="59345" y="33124"/>
                    </a:cubicBezTo>
                    <a:cubicBezTo>
                      <a:pt x="62805" y="33575"/>
                      <a:pt x="66415" y="33876"/>
                      <a:pt x="69951" y="33951"/>
                    </a:cubicBezTo>
                    <a:cubicBezTo>
                      <a:pt x="71605" y="34027"/>
                      <a:pt x="73335" y="34252"/>
                      <a:pt x="74990" y="34553"/>
                    </a:cubicBezTo>
                    <a:cubicBezTo>
                      <a:pt x="76795" y="34929"/>
                      <a:pt x="78525" y="35305"/>
                      <a:pt x="80330" y="35756"/>
                    </a:cubicBezTo>
                    <a:cubicBezTo>
                      <a:pt x="83261" y="36443"/>
                      <a:pt x="86244" y="37129"/>
                      <a:pt x="89279" y="37129"/>
                    </a:cubicBezTo>
                    <a:cubicBezTo>
                      <a:pt x="89904" y="37129"/>
                      <a:pt x="90532" y="37099"/>
                      <a:pt x="91161" y="37035"/>
                    </a:cubicBezTo>
                    <a:cubicBezTo>
                      <a:pt x="92064" y="36960"/>
                      <a:pt x="92891" y="36734"/>
                      <a:pt x="93794" y="36509"/>
                    </a:cubicBezTo>
                    <a:cubicBezTo>
                      <a:pt x="94905" y="36231"/>
                      <a:pt x="94541" y="34670"/>
                      <a:pt x="93531" y="34670"/>
                    </a:cubicBezTo>
                    <a:cubicBezTo>
                      <a:pt x="93447" y="34670"/>
                      <a:pt x="93359" y="34680"/>
                      <a:pt x="93267" y="34703"/>
                    </a:cubicBezTo>
                    <a:cubicBezTo>
                      <a:pt x="91929" y="35090"/>
                      <a:pt x="90568" y="35241"/>
                      <a:pt x="89206" y="35241"/>
                    </a:cubicBezTo>
                    <a:cubicBezTo>
                      <a:pt x="87123" y="35241"/>
                      <a:pt x="85039" y="34887"/>
                      <a:pt x="83038" y="34478"/>
                    </a:cubicBezTo>
                    <a:cubicBezTo>
                      <a:pt x="79503" y="33726"/>
                      <a:pt x="76043" y="32673"/>
                      <a:pt x="72433" y="32297"/>
                    </a:cubicBezTo>
                    <a:cubicBezTo>
                      <a:pt x="68973" y="31920"/>
                      <a:pt x="65513" y="31920"/>
                      <a:pt x="62128" y="31620"/>
                    </a:cubicBezTo>
                    <a:cubicBezTo>
                      <a:pt x="60398" y="31469"/>
                      <a:pt x="58744" y="31168"/>
                      <a:pt x="57164" y="30717"/>
                    </a:cubicBezTo>
                    <a:cubicBezTo>
                      <a:pt x="55584" y="30266"/>
                      <a:pt x="54005" y="29664"/>
                      <a:pt x="52501" y="28837"/>
                    </a:cubicBezTo>
                    <a:cubicBezTo>
                      <a:pt x="49417" y="27182"/>
                      <a:pt x="46483" y="25226"/>
                      <a:pt x="43550" y="23346"/>
                    </a:cubicBezTo>
                    <a:cubicBezTo>
                      <a:pt x="42046" y="22368"/>
                      <a:pt x="40541" y="21466"/>
                      <a:pt x="38962" y="20563"/>
                    </a:cubicBezTo>
                    <a:cubicBezTo>
                      <a:pt x="37458" y="19736"/>
                      <a:pt x="35878" y="18908"/>
                      <a:pt x="34374" y="18006"/>
                    </a:cubicBezTo>
                    <a:cubicBezTo>
                      <a:pt x="31365" y="16200"/>
                      <a:pt x="28432" y="14245"/>
                      <a:pt x="25273" y="12590"/>
                    </a:cubicBezTo>
                    <a:cubicBezTo>
                      <a:pt x="22415" y="11086"/>
                      <a:pt x="19481" y="9958"/>
                      <a:pt x="16397" y="9055"/>
                    </a:cubicBezTo>
                    <a:cubicBezTo>
                      <a:pt x="11659" y="7626"/>
                      <a:pt x="5867" y="6648"/>
                      <a:pt x="2934" y="2286"/>
                    </a:cubicBezTo>
                    <a:cubicBezTo>
                      <a:pt x="2482" y="1684"/>
                      <a:pt x="2182" y="1082"/>
                      <a:pt x="1881" y="480"/>
                    </a:cubicBezTo>
                    <a:cubicBezTo>
                      <a:pt x="1725" y="169"/>
                      <a:pt x="1390" y="1"/>
                      <a:pt x="1049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440" name="Google Shape;440;p1"/>
              <p:cNvSpPr/>
              <p:nvPr/>
            </p:nvSpPr>
            <p:spPr>
              <a:xfrm>
                <a:off x="2628150" y="3884650"/>
                <a:ext cx="1285750" cy="1518375"/>
              </a:xfrm>
              <a:custGeom>
                <a:avLst/>
                <a:gdLst/>
                <a:ahLst/>
                <a:cxnLst/>
                <a:rect l="l" t="t" r="r" b="b"/>
                <a:pathLst>
                  <a:path w="51430" h="60735" extrusionOk="0">
                    <a:moveTo>
                      <a:pt x="941" y="0"/>
                    </a:moveTo>
                    <a:cubicBezTo>
                      <a:pt x="471" y="0"/>
                      <a:pt x="1" y="320"/>
                      <a:pt x="1" y="959"/>
                    </a:cubicBezTo>
                    <a:cubicBezTo>
                      <a:pt x="151" y="5924"/>
                      <a:pt x="1279" y="10888"/>
                      <a:pt x="3310" y="15401"/>
                    </a:cubicBezTo>
                    <a:cubicBezTo>
                      <a:pt x="5416" y="19989"/>
                      <a:pt x="8049" y="24276"/>
                      <a:pt x="11208" y="28112"/>
                    </a:cubicBezTo>
                    <a:cubicBezTo>
                      <a:pt x="14592" y="32249"/>
                      <a:pt x="18278" y="36010"/>
                      <a:pt x="22340" y="39470"/>
                    </a:cubicBezTo>
                    <a:cubicBezTo>
                      <a:pt x="26401" y="43005"/>
                      <a:pt x="30613" y="46314"/>
                      <a:pt x="34675" y="49699"/>
                    </a:cubicBezTo>
                    <a:cubicBezTo>
                      <a:pt x="38812" y="53234"/>
                      <a:pt x="43249" y="56544"/>
                      <a:pt x="47838" y="59552"/>
                    </a:cubicBezTo>
                    <a:cubicBezTo>
                      <a:pt x="48364" y="59928"/>
                      <a:pt x="48966" y="60229"/>
                      <a:pt x="49568" y="60605"/>
                    </a:cubicBezTo>
                    <a:cubicBezTo>
                      <a:pt x="49725" y="60695"/>
                      <a:pt x="49881" y="60735"/>
                      <a:pt x="50029" y="60735"/>
                    </a:cubicBezTo>
                    <a:cubicBezTo>
                      <a:pt x="50866" y="60735"/>
                      <a:pt x="51429" y="59462"/>
                      <a:pt x="50470" y="58950"/>
                    </a:cubicBezTo>
                    <a:cubicBezTo>
                      <a:pt x="45882" y="56243"/>
                      <a:pt x="41520" y="53084"/>
                      <a:pt x="37458" y="49549"/>
                    </a:cubicBezTo>
                    <a:cubicBezTo>
                      <a:pt x="33396" y="46239"/>
                      <a:pt x="29184" y="42854"/>
                      <a:pt x="25123" y="39470"/>
                    </a:cubicBezTo>
                    <a:cubicBezTo>
                      <a:pt x="21136" y="36085"/>
                      <a:pt x="17375" y="32399"/>
                      <a:pt x="13840" y="28488"/>
                    </a:cubicBezTo>
                    <a:cubicBezTo>
                      <a:pt x="13088" y="27586"/>
                      <a:pt x="12186" y="26457"/>
                      <a:pt x="11509" y="25555"/>
                    </a:cubicBezTo>
                    <a:cubicBezTo>
                      <a:pt x="10832" y="24727"/>
                      <a:pt x="10080" y="23599"/>
                      <a:pt x="9403" y="22546"/>
                    </a:cubicBezTo>
                    <a:cubicBezTo>
                      <a:pt x="7974" y="20591"/>
                      <a:pt x="6770" y="18485"/>
                      <a:pt x="5717" y="16303"/>
                    </a:cubicBezTo>
                    <a:cubicBezTo>
                      <a:pt x="5416" y="15777"/>
                      <a:pt x="5191" y="15175"/>
                      <a:pt x="4890" y="14649"/>
                    </a:cubicBezTo>
                    <a:lnTo>
                      <a:pt x="4739" y="14273"/>
                    </a:lnTo>
                    <a:cubicBezTo>
                      <a:pt x="4739" y="14197"/>
                      <a:pt x="4664" y="14122"/>
                      <a:pt x="4664" y="14047"/>
                    </a:cubicBezTo>
                    <a:cubicBezTo>
                      <a:pt x="4589" y="13896"/>
                      <a:pt x="4438" y="13445"/>
                      <a:pt x="4288" y="13144"/>
                    </a:cubicBezTo>
                    <a:cubicBezTo>
                      <a:pt x="3912" y="12091"/>
                      <a:pt x="3461" y="10963"/>
                      <a:pt x="3160" y="9835"/>
                    </a:cubicBezTo>
                    <a:cubicBezTo>
                      <a:pt x="2859" y="8631"/>
                      <a:pt x="2558" y="7503"/>
                      <a:pt x="2332" y="6300"/>
                    </a:cubicBezTo>
                    <a:cubicBezTo>
                      <a:pt x="2257" y="5999"/>
                      <a:pt x="2257" y="5698"/>
                      <a:pt x="2182" y="5397"/>
                    </a:cubicBezTo>
                    <a:cubicBezTo>
                      <a:pt x="2182" y="5247"/>
                      <a:pt x="2182" y="5096"/>
                      <a:pt x="2107" y="5021"/>
                    </a:cubicBezTo>
                    <a:cubicBezTo>
                      <a:pt x="2107" y="4966"/>
                      <a:pt x="2107" y="4911"/>
                      <a:pt x="2107" y="4871"/>
                    </a:cubicBezTo>
                    <a:lnTo>
                      <a:pt x="2107" y="4645"/>
                    </a:lnTo>
                    <a:cubicBezTo>
                      <a:pt x="2032" y="4043"/>
                      <a:pt x="2032" y="3442"/>
                      <a:pt x="1956" y="2840"/>
                    </a:cubicBezTo>
                    <a:cubicBezTo>
                      <a:pt x="1881" y="2238"/>
                      <a:pt x="1881" y="1561"/>
                      <a:pt x="1881" y="959"/>
                    </a:cubicBezTo>
                    <a:cubicBezTo>
                      <a:pt x="1881" y="320"/>
                      <a:pt x="1411" y="0"/>
                      <a:pt x="941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8"/>
          <p:cNvSpPr/>
          <p:nvPr/>
        </p:nvSpPr>
        <p:spPr>
          <a:xfrm rot="1800190">
            <a:off x="1723374" y="1122020"/>
            <a:ext cx="6876441" cy="4636953"/>
          </a:xfrm>
          <a:custGeom>
            <a:avLst/>
            <a:gdLst/>
            <a:ahLst/>
            <a:cxnLst/>
            <a:rect l="l" t="t" r="r" b="b"/>
            <a:pathLst>
              <a:path w="287264" h="169365" extrusionOk="0">
                <a:moveTo>
                  <a:pt x="81727" y="1"/>
                </a:moveTo>
                <a:cubicBezTo>
                  <a:pt x="75653" y="1"/>
                  <a:pt x="69583" y="573"/>
                  <a:pt x="63516" y="1927"/>
                </a:cubicBezTo>
                <a:cubicBezTo>
                  <a:pt x="58453" y="2979"/>
                  <a:pt x="53587" y="4820"/>
                  <a:pt x="49051" y="7318"/>
                </a:cubicBezTo>
                <a:cubicBezTo>
                  <a:pt x="42410" y="11132"/>
                  <a:pt x="37018" y="16852"/>
                  <a:pt x="32613" y="23098"/>
                </a:cubicBezTo>
                <a:cubicBezTo>
                  <a:pt x="26038" y="32435"/>
                  <a:pt x="21436" y="43021"/>
                  <a:pt x="17096" y="53606"/>
                </a:cubicBezTo>
                <a:cubicBezTo>
                  <a:pt x="8286" y="74909"/>
                  <a:pt x="1" y="97593"/>
                  <a:pt x="2960" y="120474"/>
                </a:cubicBezTo>
                <a:cubicBezTo>
                  <a:pt x="5853" y="143355"/>
                  <a:pt x="28800" y="158280"/>
                  <a:pt x="49971" y="167486"/>
                </a:cubicBezTo>
                <a:cubicBezTo>
                  <a:pt x="52995" y="168795"/>
                  <a:pt x="56158" y="169364"/>
                  <a:pt x="59363" y="169364"/>
                </a:cubicBezTo>
                <a:cubicBezTo>
                  <a:pt x="67585" y="169364"/>
                  <a:pt x="76078" y="165613"/>
                  <a:pt x="83175" y="160976"/>
                </a:cubicBezTo>
                <a:cubicBezTo>
                  <a:pt x="110132" y="143224"/>
                  <a:pt x="127951" y="112716"/>
                  <a:pt x="157341" y="99434"/>
                </a:cubicBezTo>
                <a:cubicBezTo>
                  <a:pt x="180156" y="89177"/>
                  <a:pt x="206325" y="90887"/>
                  <a:pt x="230915" y="86416"/>
                </a:cubicBezTo>
                <a:cubicBezTo>
                  <a:pt x="255506" y="81945"/>
                  <a:pt x="282069" y="66954"/>
                  <a:pt x="285028" y="42100"/>
                </a:cubicBezTo>
                <a:cubicBezTo>
                  <a:pt x="287263" y="23427"/>
                  <a:pt x="258793" y="11658"/>
                  <a:pt x="239989" y="11263"/>
                </a:cubicBezTo>
                <a:cubicBezTo>
                  <a:pt x="239370" y="11250"/>
                  <a:pt x="238751" y="11244"/>
                  <a:pt x="238132" y="11244"/>
                </a:cubicBezTo>
                <a:cubicBezTo>
                  <a:pt x="219967" y="11244"/>
                  <a:pt x="202089" y="16668"/>
                  <a:pt x="183904" y="17049"/>
                </a:cubicBezTo>
                <a:cubicBezTo>
                  <a:pt x="183315" y="17060"/>
                  <a:pt x="182726" y="17065"/>
                  <a:pt x="182137" y="17065"/>
                </a:cubicBezTo>
                <a:cubicBezTo>
                  <a:pt x="148201" y="17065"/>
                  <a:pt x="114896" y="1"/>
                  <a:pt x="81727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64" name="Google Shape;664;p8"/>
          <p:cNvSpPr txBox="1">
            <a:spLocks noGrp="1"/>
          </p:cNvSpPr>
          <p:nvPr>
            <p:ph type="title"/>
          </p:nvPr>
        </p:nvSpPr>
        <p:spPr>
          <a:xfrm>
            <a:off x="2437765" y="1774825"/>
            <a:ext cx="5328920" cy="1028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3200" b="1" dirty="0" err="1"/>
              <a:t>Quản</a:t>
            </a:r>
            <a:r>
              <a:rPr lang="en-GB" sz="3200" b="1" dirty="0"/>
              <a:t> </a:t>
            </a:r>
            <a:r>
              <a:rPr lang="en-GB" sz="3200" b="1" dirty="0" err="1"/>
              <a:t>lý</a:t>
            </a:r>
            <a:r>
              <a:rPr lang="en-GB" sz="3200" b="1" dirty="0"/>
              <a:t> </a:t>
            </a:r>
            <a:r>
              <a:rPr lang="en-GB" sz="3200" b="1" dirty="0" err="1"/>
              <a:t>sản</a:t>
            </a:r>
            <a:r>
              <a:rPr lang="en-GB" sz="3200" b="1" dirty="0"/>
              <a:t> </a:t>
            </a:r>
            <a:r>
              <a:rPr lang="en-GB" sz="3200" b="1" dirty="0" err="1"/>
              <a:t>phẩm</a:t>
            </a:r>
            <a:endParaRPr lang="en-GB" sz="3200" b="1" dirty="0">
              <a:solidFill>
                <a:schemeClr val="accent1"/>
              </a:solidFill>
            </a:endParaRPr>
          </a:p>
        </p:txBody>
      </p:sp>
      <p:grpSp>
        <p:nvGrpSpPr>
          <p:cNvPr id="665" name="Google Shape;665;p8"/>
          <p:cNvGrpSpPr/>
          <p:nvPr/>
        </p:nvGrpSpPr>
        <p:grpSpPr>
          <a:xfrm>
            <a:off x="-2332793" y="-4045423"/>
            <a:ext cx="16902052" cy="13482969"/>
            <a:chOff x="-2332793" y="-4045423"/>
            <a:chExt cx="16902052" cy="13482969"/>
          </a:xfrm>
        </p:grpSpPr>
        <p:grpSp>
          <p:nvGrpSpPr>
            <p:cNvPr id="666" name="Google Shape;666;p8"/>
            <p:cNvGrpSpPr/>
            <p:nvPr/>
          </p:nvGrpSpPr>
          <p:grpSpPr>
            <a:xfrm rot="1573482">
              <a:off x="2042173" y="1176486"/>
              <a:ext cx="196976" cy="195908"/>
              <a:chOff x="71450" y="1628800"/>
              <a:chExt cx="195250" cy="238125"/>
            </a:xfrm>
          </p:grpSpPr>
          <p:sp>
            <p:nvSpPr>
              <p:cNvPr id="667" name="Google Shape;667;p8"/>
              <p:cNvSpPr/>
              <p:nvPr/>
            </p:nvSpPr>
            <p:spPr>
              <a:xfrm>
                <a:off x="147625" y="1628800"/>
                <a:ext cx="42875" cy="238125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68" name="Google Shape;668;p8"/>
              <p:cNvSpPr/>
              <p:nvPr/>
            </p:nvSpPr>
            <p:spPr>
              <a:xfrm>
                <a:off x="71450" y="1685925"/>
                <a:ext cx="19525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669" name="Google Shape;669;p8"/>
            <p:cNvGrpSpPr/>
            <p:nvPr/>
          </p:nvGrpSpPr>
          <p:grpSpPr>
            <a:xfrm rot="5071919">
              <a:off x="2807005" y="1502838"/>
              <a:ext cx="161192" cy="139228"/>
              <a:chOff x="1609720" y="4773978"/>
              <a:chExt cx="142884" cy="159996"/>
            </a:xfrm>
          </p:grpSpPr>
          <p:sp>
            <p:nvSpPr>
              <p:cNvPr id="670" name="Google Shape;670;p8"/>
              <p:cNvSpPr/>
              <p:nvPr/>
            </p:nvSpPr>
            <p:spPr>
              <a:xfrm>
                <a:off x="1665465" y="4773978"/>
                <a:ext cx="31376" cy="159996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71" name="Google Shape;671;p8"/>
              <p:cNvSpPr/>
              <p:nvPr/>
            </p:nvSpPr>
            <p:spPr>
              <a:xfrm>
                <a:off x="1609720" y="4869510"/>
                <a:ext cx="142884" cy="16394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672" name="Google Shape;672;p8"/>
            <p:cNvGrpSpPr/>
            <p:nvPr/>
          </p:nvGrpSpPr>
          <p:grpSpPr>
            <a:xfrm rot="-2616383">
              <a:off x="7315214" y="4536682"/>
              <a:ext cx="227636" cy="205625"/>
              <a:chOff x="71450" y="1628800"/>
              <a:chExt cx="195250" cy="238125"/>
            </a:xfrm>
          </p:grpSpPr>
          <p:sp>
            <p:nvSpPr>
              <p:cNvPr id="673" name="Google Shape;673;p8"/>
              <p:cNvSpPr/>
              <p:nvPr/>
            </p:nvSpPr>
            <p:spPr>
              <a:xfrm>
                <a:off x="147625" y="1628800"/>
                <a:ext cx="42875" cy="238125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74" name="Google Shape;674;p8"/>
              <p:cNvSpPr/>
              <p:nvPr/>
            </p:nvSpPr>
            <p:spPr>
              <a:xfrm>
                <a:off x="71450" y="1685925"/>
                <a:ext cx="195250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675" name="Google Shape;675;p8"/>
            <p:cNvGrpSpPr/>
            <p:nvPr/>
          </p:nvGrpSpPr>
          <p:grpSpPr>
            <a:xfrm rot="2035500">
              <a:off x="6634868" y="4071286"/>
              <a:ext cx="523141" cy="716245"/>
              <a:chOff x="1361275" y="244825"/>
              <a:chExt cx="4833925" cy="5166575"/>
            </a:xfrm>
          </p:grpSpPr>
          <p:sp>
            <p:nvSpPr>
              <p:cNvPr id="676" name="Google Shape;676;p8"/>
              <p:cNvSpPr/>
              <p:nvPr/>
            </p:nvSpPr>
            <p:spPr>
              <a:xfrm>
                <a:off x="3252800" y="2793500"/>
                <a:ext cx="2769775" cy="933175"/>
              </a:xfrm>
              <a:custGeom>
                <a:avLst/>
                <a:gdLst/>
                <a:ahLst/>
                <a:cxnLst/>
                <a:rect l="l" t="t" r="r" b="b"/>
                <a:pathLst>
                  <a:path w="110791" h="37327" extrusionOk="0">
                    <a:moveTo>
                      <a:pt x="109540" y="0"/>
                    </a:moveTo>
                    <a:cubicBezTo>
                      <a:pt x="109302" y="0"/>
                      <a:pt x="109044" y="99"/>
                      <a:pt x="108806" y="338"/>
                    </a:cubicBezTo>
                    <a:lnTo>
                      <a:pt x="108806" y="20"/>
                    </a:lnTo>
                    <a:cubicBezTo>
                      <a:pt x="97694" y="10498"/>
                      <a:pt x="84994" y="19070"/>
                      <a:pt x="71024" y="25103"/>
                    </a:cubicBezTo>
                    <a:cubicBezTo>
                      <a:pt x="57054" y="31453"/>
                      <a:pt x="42131" y="34628"/>
                      <a:pt x="27209" y="35263"/>
                    </a:cubicBezTo>
                    <a:cubicBezTo>
                      <a:pt x="25818" y="35314"/>
                      <a:pt x="24427" y="35340"/>
                      <a:pt x="23037" y="35340"/>
                    </a:cubicBezTo>
                    <a:cubicBezTo>
                      <a:pt x="15862" y="35340"/>
                      <a:pt x="8724" y="34636"/>
                      <a:pt x="1809" y="33040"/>
                    </a:cubicBezTo>
                    <a:cubicBezTo>
                      <a:pt x="1712" y="33016"/>
                      <a:pt x="1618" y="33004"/>
                      <a:pt x="1529" y="33004"/>
                    </a:cubicBezTo>
                    <a:cubicBezTo>
                      <a:pt x="453" y="33004"/>
                      <a:pt x="1" y="34652"/>
                      <a:pt x="1174" y="34945"/>
                    </a:cubicBezTo>
                    <a:cubicBezTo>
                      <a:pt x="8635" y="36533"/>
                      <a:pt x="16255" y="37326"/>
                      <a:pt x="23915" y="37326"/>
                    </a:cubicBezTo>
                    <a:cubicBezTo>
                      <a:pt x="31574" y="37326"/>
                      <a:pt x="39274" y="36533"/>
                      <a:pt x="46894" y="34945"/>
                    </a:cubicBezTo>
                    <a:cubicBezTo>
                      <a:pt x="62134" y="31770"/>
                      <a:pt x="76421" y="25738"/>
                      <a:pt x="89756" y="17483"/>
                    </a:cubicBezTo>
                    <a:cubicBezTo>
                      <a:pt x="97059" y="12720"/>
                      <a:pt x="104044" y="7640"/>
                      <a:pt x="110076" y="1608"/>
                    </a:cubicBezTo>
                    <a:cubicBezTo>
                      <a:pt x="110790" y="893"/>
                      <a:pt x="110255" y="0"/>
                      <a:pt x="109540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77" name="Google Shape;677;p8"/>
              <p:cNvSpPr/>
              <p:nvPr/>
            </p:nvSpPr>
            <p:spPr>
              <a:xfrm>
                <a:off x="1586550" y="1832125"/>
                <a:ext cx="1699700" cy="1751375"/>
              </a:xfrm>
              <a:custGeom>
                <a:avLst/>
                <a:gdLst/>
                <a:ahLst/>
                <a:cxnLst/>
                <a:rect l="l" t="t" r="r" b="b"/>
                <a:pathLst>
                  <a:path w="67988" h="70055" extrusionOk="0">
                    <a:moveTo>
                      <a:pt x="1255" y="0"/>
                    </a:moveTo>
                    <a:cubicBezTo>
                      <a:pt x="653" y="0"/>
                      <a:pt x="0" y="543"/>
                      <a:pt x="196" y="1328"/>
                    </a:cubicBezTo>
                    <a:cubicBezTo>
                      <a:pt x="3054" y="13393"/>
                      <a:pt x="8451" y="24823"/>
                      <a:pt x="16389" y="34665"/>
                    </a:cubicBezTo>
                    <a:cubicBezTo>
                      <a:pt x="24644" y="44508"/>
                      <a:pt x="35121" y="52763"/>
                      <a:pt x="46551" y="58795"/>
                    </a:cubicBezTo>
                    <a:cubicBezTo>
                      <a:pt x="52901" y="62923"/>
                      <a:pt x="59886" y="66098"/>
                      <a:pt x="66236" y="69908"/>
                    </a:cubicBezTo>
                    <a:cubicBezTo>
                      <a:pt x="66441" y="70010"/>
                      <a:pt x="66630" y="70055"/>
                      <a:pt x="66798" y="70055"/>
                    </a:cubicBezTo>
                    <a:cubicBezTo>
                      <a:pt x="67670" y="70055"/>
                      <a:pt x="67987" y="68852"/>
                      <a:pt x="67189" y="68320"/>
                    </a:cubicBezTo>
                    <a:cubicBezTo>
                      <a:pt x="56076" y="61653"/>
                      <a:pt x="44329" y="55938"/>
                      <a:pt x="33851" y="48318"/>
                    </a:cubicBezTo>
                    <a:cubicBezTo>
                      <a:pt x="23374" y="41015"/>
                      <a:pt x="15119" y="31490"/>
                      <a:pt x="9404" y="20378"/>
                    </a:cubicBezTo>
                    <a:cubicBezTo>
                      <a:pt x="6229" y="14028"/>
                      <a:pt x="3689" y="7360"/>
                      <a:pt x="2101" y="693"/>
                    </a:cubicBezTo>
                    <a:cubicBezTo>
                      <a:pt x="1980" y="207"/>
                      <a:pt x="1627" y="0"/>
                      <a:pt x="1255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78" name="Google Shape;678;p8"/>
              <p:cNvSpPr/>
              <p:nvPr/>
            </p:nvSpPr>
            <p:spPr>
              <a:xfrm>
                <a:off x="2210575" y="1484300"/>
                <a:ext cx="1010725" cy="2142275"/>
              </a:xfrm>
              <a:custGeom>
                <a:avLst/>
                <a:gdLst/>
                <a:ahLst/>
                <a:cxnLst/>
                <a:rect l="l" t="t" r="r" b="b"/>
                <a:pathLst>
                  <a:path w="40429" h="85691" extrusionOk="0">
                    <a:moveTo>
                      <a:pt x="1905" y="1"/>
                    </a:moveTo>
                    <a:cubicBezTo>
                      <a:pt x="1429" y="1"/>
                      <a:pt x="953" y="318"/>
                      <a:pt x="953" y="953"/>
                    </a:cubicBezTo>
                    <a:cubicBezTo>
                      <a:pt x="635" y="13653"/>
                      <a:pt x="0" y="26988"/>
                      <a:pt x="3493" y="39371"/>
                    </a:cubicBezTo>
                    <a:cubicBezTo>
                      <a:pt x="5080" y="45403"/>
                      <a:pt x="7938" y="50801"/>
                      <a:pt x="11748" y="55563"/>
                    </a:cubicBezTo>
                    <a:cubicBezTo>
                      <a:pt x="15875" y="60643"/>
                      <a:pt x="20320" y="65088"/>
                      <a:pt x="25083" y="69216"/>
                    </a:cubicBezTo>
                    <a:cubicBezTo>
                      <a:pt x="30163" y="73978"/>
                      <a:pt x="34608" y="79058"/>
                      <a:pt x="38418" y="85091"/>
                    </a:cubicBezTo>
                    <a:cubicBezTo>
                      <a:pt x="38629" y="85514"/>
                      <a:pt x="38947" y="85690"/>
                      <a:pt x="39253" y="85690"/>
                    </a:cubicBezTo>
                    <a:cubicBezTo>
                      <a:pt x="39864" y="85690"/>
                      <a:pt x="40429" y="84985"/>
                      <a:pt x="40005" y="84138"/>
                    </a:cubicBezTo>
                    <a:cubicBezTo>
                      <a:pt x="33973" y="73343"/>
                      <a:pt x="23813" y="66358"/>
                      <a:pt x="15875" y="57151"/>
                    </a:cubicBezTo>
                    <a:cubicBezTo>
                      <a:pt x="11430" y="52706"/>
                      <a:pt x="8255" y="46991"/>
                      <a:pt x="6033" y="41276"/>
                    </a:cubicBezTo>
                    <a:cubicBezTo>
                      <a:pt x="4128" y="35243"/>
                      <a:pt x="3175" y="28893"/>
                      <a:pt x="2858" y="22861"/>
                    </a:cubicBezTo>
                    <a:cubicBezTo>
                      <a:pt x="2540" y="15558"/>
                      <a:pt x="2540" y="8256"/>
                      <a:pt x="2858" y="953"/>
                    </a:cubicBezTo>
                    <a:cubicBezTo>
                      <a:pt x="2858" y="318"/>
                      <a:pt x="2382" y="1"/>
                      <a:pt x="190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79" name="Google Shape;679;p8"/>
              <p:cNvSpPr/>
              <p:nvPr/>
            </p:nvSpPr>
            <p:spPr>
              <a:xfrm>
                <a:off x="2869375" y="471900"/>
                <a:ext cx="425175" cy="3093775"/>
              </a:xfrm>
              <a:custGeom>
                <a:avLst/>
                <a:gdLst/>
                <a:ahLst/>
                <a:cxnLst/>
                <a:rect l="l" t="t" r="r" b="b"/>
                <a:pathLst>
                  <a:path w="17007" h="123751" extrusionOk="0">
                    <a:moveTo>
                      <a:pt x="15935" y="1"/>
                    </a:moveTo>
                    <a:cubicBezTo>
                      <a:pt x="15507" y="1"/>
                      <a:pt x="15063" y="252"/>
                      <a:pt x="14923" y="809"/>
                    </a:cubicBezTo>
                    <a:cubicBezTo>
                      <a:pt x="8256" y="16367"/>
                      <a:pt x="4128" y="32877"/>
                      <a:pt x="2223" y="49704"/>
                    </a:cubicBezTo>
                    <a:cubicBezTo>
                      <a:pt x="1" y="65897"/>
                      <a:pt x="636" y="82089"/>
                      <a:pt x="4446" y="97964"/>
                    </a:cubicBezTo>
                    <a:cubicBezTo>
                      <a:pt x="6668" y="106854"/>
                      <a:pt x="10161" y="115427"/>
                      <a:pt x="14606" y="123364"/>
                    </a:cubicBezTo>
                    <a:cubicBezTo>
                      <a:pt x="14786" y="123634"/>
                      <a:pt x="15042" y="123751"/>
                      <a:pt x="15303" y="123751"/>
                    </a:cubicBezTo>
                    <a:cubicBezTo>
                      <a:pt x="15962" y="123751"/>
                      <a:pt x="16648" y="123004"/>
                      <a:pt x="16193" y="122094"/>
                    </a:cubicBezTo>
                    <a:cubicBezTo>
                      <a:pt x="8573" y="108442"/>
                      <a:pt x="4128" y="92884"/>
                      <a:pt x="3176" y="76692"/>
                    </a:cubicBezTo>
                    <a:cubicBezTo>
                      <a:pt x="2223" y="60499"/>
                      <a:pt x="3811" y="43989"/>
                      <a:pt x="7938" y="27797"/>
                    </a:cubicBezTo>
                    <a:cubicBezTo>
                      <a:pt x="10161" y="18907"/>
                      <a:pt x="13018" y="10017"/>
                      <a:pt x="16828" y="1127"/>
                    </a:cubicBezTo>
                    <a:cubicBezTo>
                      <a:pt x="17007" y="413"/>
                      <a:pt x="16484" y="1"/>
                      <a:pt x="1593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80" name="Google Shape;680;p8"/>
              <p:cNvSpPr/>
              <p:nvPr/>
            </p:nvSpPr>
            <p:spPr>
              <a:xfrm>
                <a:off x="3078175" y="651750"/>
                <a:ext cx="2833925" cy="3016275"/>
              </a:xfrm>
              <a:custGeom>
                <a:avLst/>
                <a:gdLst/>
                <a:ahLst/>
                <a:cxnLst/>
                <a:rect l="l" t="t" r="r" b="b"/>
                <a:pathLst>
                  <a:path w="113357" h="120651" extrusionOk="0">
                    <a:moveTo>
                      <a:pt x="112181" y="0"/>
                    </a:moveTo>
                    <a:cubicBezTo>
                      <a:pt x="111875" y="0"/>
                      <a:pt x="111558" y="177"/>
                      <a:pt x="111346" y="600"/>
                    </a:cubicBezTo>
                    <a:lnTo>
                      <a:pt x="111346" y="918"/>
                    </a:lnTo>
                    <a:cubicBezTo>
                      <a:pt x="101821" y="21873"/>
                      <a:pt x="90391" y="41875"/>
                      <a:pt x="77374" y="60925"/>
                    </a:cubicBezTo>
                    <a:cubicBezTo>
                      <a:pt x="71024" y="69815"/>
                      <a:pt x="64039" y="78070"/>
                      <a:pt x="56419" y="86008"/>
                    </a:cubicBezTo>
                    <a:cubicBezTo>
                      <a:pt x="49434" y="93310"/>
                      <a:pt x="41496" y="99978"/>
                      <a:pt x="32606" y="106010"/>
                    </a:cubicBezTo>
                    <a:cubicBezTo>
                      <a:pt x="23399" y="112360"/>
                      <a:pt x="12604" y="116805"/>
                      <a:pt x="1174" y="118710"/>
                    </a:cubicBezTo>
                    <a:cubicBezTo>
                      <a:pt x="1" y="119003"/>
                      <a:pt x="453" y="120651"/>
                      <a:pt x="1529" y="120651"/>
                    </a:cubicBezTo>
                    <a:cubicBezTo>
                      <a:pt x="1618" y="120651"/>
                      <a:pt x="1712" y="120639"/>
                      <a:pt x="1809" y="120615"/>
                    </a:cubicBezTo>
                    <a:cubicBezTo>
                      <a:pt x="22446" y="117123"/>
                      <a:pt x="40226" y="104740"/>
                      <a:pt x="54831" y="90453"/>
                    </a:cubicBezTo>
                    <a:cubicBezTo>
                      <a:pt x="70706" y="74578"/>
                      <a:pt x="84041" y="56163"/>
                      <a:pt x="95154" y="36478"/>
                    </a:cubicBezTo>
                    <a:cubicBezTo>
                      <a:pt x="101504" y="25048"/>
                      <a:pt x="107219" y="13300"/>
                      <a:pt x="112934" y="1553"/>
                    </a:cubicBezTo>
                    <a:cubicBezTo>
                      <a:pt x="113357" y="706"/>
                      <a:pt x="112792" y="0"/>
                      <a:pt x="112181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81" name="Google Shape;681;p8"/>
              <p:cNvSpPr/>
              <p:nvPr/>
            </p:nvSpPr>
            <p:spPr>
              <a:xfrm>
                <a:off x="3250375" y="2650625"/>
                <a:ext cx="2168950" cy="929450"/>
              </a:xfrm>
              <a:custGeom>
                <a:avLst/>
                <a:gdLst/>
                <a:ahLst/>
                <a:cxnLst/>
                <a:rect l="l" t="t" r="r" b="b"/>
                <a:pathLst>
                  <a:path w="86758" h="37178" extrusionOk="0">
                    <a:moveTo>
                      <a:pt x="85507" y="0"/>
                    </a:moveTo>
                    <a:cubicBezTo>
                      <a:pt x="85269" y="0"/>
                      <a:pt x="85011" y="99"/>
                      <a:pt x="84773" y="338"/>
                    </a:cubicBezTo>
                    <a:cubicBezTo>
                      <a:pt x="63133" y="22605"/>
                      <a:pt x="33439" y="35268"/>
                      <a:pt x="2422" y="35268"/>
                    </a:cubicBezTo>
                    <a:cubicBezTo>
                      <a:pt x="2038" y="35268"/>
                      <a:pt x="1655" y="35266"/>
                      <a:pt x="1271" y="35263"/>
                    </a:cubicBezTo>
                    <a:cubicBezTo>
                      <a:pt x="1" y="35263"/>
                      <a:pt x="1" y="37168"/>
                      <a:pt x="1271" y="37168"/>
                    </a:cubicBezTo>
                    <a:cubicBezTo>
                      <a:pt x="1767" y="37174"/>
                      <a:pt x="2263" y="37177"/>
                      <a:pt x="2759" y="37177"/>
                    </a:cubicBezTo>
                    <a:cubicBezTo>
                      <a:pt x="27013" y="37177"/>
                      <a:pt x="50884" y="29579"/>
                      <a:pt x="70486" y="15578"/>
                    </a:cubicBezTo>
                    <a:cubicBezTo>
                      <a:pt x="76201" y="11450"/>
                      <a:pt x="81281" y="6688"/>
                      <a:pt x="86043" y="1608"/>
                    </a:cubicBezTo>
                    <a:cubicBezTo>
                      <a:pt x="86757" y="893"/>
                      <a:pt x="86222" y="0"/>
                      <a:pt x="85507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82" name="Google Shape;682;p8"/>
              <p:cNvSpPr/>
              <p:nvPr/>
            </p:nvSpPr>
            <p:spPr>
              <a:xfrm>
                <a:off x="3201800" y="1545900"/>
                <a:ext cx="1069375" cy="1980300"/>
              </a:xfrm>
              <a:custGeom>
                <a:avLst/>
                <a:gdLst/>
                <a:ahLst/>
                <a:cxnLst/>
                <a:rect l="l" t="t" r="r" b="b"/>
                <a:pathLst>
                  <a:path w="42775" h="79212" extrusionOk="0">
                    <a:moveTo>
                      <a:pt x="41578" y="0"/>
                    </a:moveTo>
                    <a:cubicBezTo>
                      <a:pt x="41187" y="0"/>
                      <a:pt x="40806" y="204"/>
                      <a:pt x="40679" y="712"/>
                    </a:cubicBezTo>
                    <a:cubicBezTo>
                      <a:pt x="33694" y="22302"/>
                      <a:pt x="23851" y="42939"/>
                      <a:pt x="11469" y="61989"/>
                    </a:cubicBezTo>
                    <a:cubicBezTo>
                      <a:pt x="7976" y="67387"/>
                      <a:pt x="4484" y="72784"/>
                      <a:pt x="674" y="77864"/>
                    </a:cubicBezTo>
                    <a:cubicBezTo>
                      <a:pt x="0" y="78538"/>
                      <a:pt x="597" y="79211"/>
                      <a:pt x="1341" y="79211"/>
                    </a:cubicBezTo>
                    <a:cubicBezTo>
                      <a:pt x="1649" y="79211"/>
                      <a:pt x="1982" y="79095"/>
                      <a:pt x="2261" y="78817"/>
                    </a:cubicBezTo>
                    <a:cubicBezTo>
                      <a:pt x="16231" y="60719"/>
                      <a:pt x="27344" y="40717"/>
                      <a:pt x="35916" y="19444"/>
                    </a:cubicBezTo>
                    <a:cubicBezTo>
                      <a:pt x="38456" y="13412"/>
                      <a:pt x="40361" y="7379"/>
                      <a:pt x="42584" y="1029"/>
                    </a:cubicBezTo>
                    <a:cubicBezTo>
                      <a:pt x="42774" y="458"/>
                      <a:pt x="42165" y="0"/>
                      <a:pt x="41578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83" name="Google Shape;683;p8"/>
              <p:cNvSpPr/>
              <p:nvPr/>
            </p:nvSpPr>
            <p:spPr>
              <a:xfrm>
                <a:off x="3147200" y="1300300"/>
                <a:ext cx="454325" cy="2311275"/>
              </a:xfrm>
              <a:custGeom>
                <a:avLst/>
                <a:gdLst/>
                <a:ahLst/>
                <a:cxnLst/>
                <a:rect l="l" t="t" r="r" b="b"/>
                <a:pathLst>
                  <a:path w="18173" h="92451" extrusionOk="0">
                    <a:moveTo>
                      <a:pt x="16946" y="1"/>
                    </a:moveTo>
                    <a:cubicBezTo>
                      <a:pt x="16546" y="1"/>
                      <a:pt x="16118" y="208"/>
                      <a:pt x="15875" y="693"/>
                    </a:cubicBezTo>
                    <a:cubicBezTo>
                      <a:pt x="7938" y="23236"/>
                      <a:pt x="2858" y="47048"/>
                      <a:pt x="953" y="70861"/>
                    </a:cubicBezTo>
                    <a:cubicBezTo>
                      <a:pt x="318" y="77846"/>
                      <a:pt x="0" y="84831"/>
                      <a:pt x="0" y="91498"/>
                    </a:cubicBezTo>
                    <a:cubicBezTo>
                      <a:pt x="0" y="92133"/>
                      <a:pt x="477" y="92451"/>
                      <a:pt x="953" y="92451"/>
                    </a:cubicBezTo>
                    <a:cubicBezTo>
                      <a:pt x="1429" y="92451"/>
                      <a:pt x="1905" y="92133"/>
                      <a:pt x="1905" y="91498"/>
                    </a:cubicBezTo>
                    <a:cubicBezTo>
                      <a:pt x="2223" y="67368"/>
                      <a:pt x="5715" y="43556"/>
                      <a:pt x="11748" y="20378"/>
                    </a:cubicBezTo>
                    <a:cubicBezTo>
                      <a:pt x="13653" y="14028"/>
                      <a:pt x="15558" y="7678"/>
                      <a:pt x="17780" y="1328"/>
                    </a:cubicBezTo>
                    <a:cubicBezTo>
                      <a:pt x="18173" y="543"/>
                      <a:pt x="17595" y="1"/>
                      <a:pt x="16946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84" name="Google Shape;684;p8"/>
              <p:cNvSpPr/>
              <p:nvPr/>
            </p:nvSpPr>
            <p:spPr>
              <a:xfrm>
                <a:off x="3176950" y="1208525"/>
                <a:ext cx="1895950" cy="2300350"/>
              </a:xfrm>
              <a:custGeom>
                <a:avLst/>
                <a:gdLst/>
                <a:ahLst/>
                <a:cxnLst/>
                <a:rect l="l" t="t" r="r" b="b"/>
                <a:pathLst>
                  <a:path w="75838" h="92014" extrusionOk="0">
                    <a:moveTo>
                      <a:pt x="74761" y="0"/>
                    </a:moveTo>
                    <a:cubicBezTo>
                      <a:pt x="74389" y="0"/>
                      <a:pt x="73991" y="178"/>
                      <a:pt x="73740" y="554"/>
                    </a:cubicBezTo>
                    <a:cubicBezTo>
                      <a:pt x="69930" y="14207"/>
                      <a:pt x="62945" y="26907"/>
                      <a:pt x="53420" y="37702"/>
                    </a:cubicBezTo>
                    <a:cubicBezTo>
                      <a:pt x="43578" y="49767"/>
                      <a:pt x="32465" y="60879"/>
                      <a:pt x="21035" y="71357"/>
                    </a:cubicBezTo>
                    <a:cubicBezTo>
                      <a:pt x="14368" y="77707"/>
                      <a:pt x="7383" y="84057"/>
                      <a:pt x="715" y="90407"/>
                    </a:cubicBezTo>
                    <a:cubicBezTo>
                      <a:pt x="1" y="91121"/>
                      <a:pt x="537" y="92014"/>
                      <a:pt x="1251" y="92014"/>
                    </a:cubicBezTo>
                    <a:cubicBezTo>
                      <a:pt x="1489" y="92014"/>
                      <a:pt x="1747" y="91915"/>
                      <a:pt x="1985" y="91677"/>
                    </a:cubicBezTo>
                    <a:cubicBezTo>
                      <a:pt x="14050" y="80247"/>
                      <a:pt x="26433" y="69134"/>
                      <a:pt x="38180" y="57387"/>
                    </a:cubicBezTo>
                    <a:cubicBezTo>
                      <a:pt x="48975" y="47227"/>
                      <a:pt x="58500" y="35797"/>
                      <a:pt x="66120" y="23414"/>
                    </a:cubicBezTo>
                    <a:cubicBezTo>
                      <a:pt x="70565" y="16429"/>
                      <a:pt x="73740" y="8809"/>
                      <a:pt x="75645" y="1189"/>
                    </a:cubicBezTo>
                    <a:cubicBezTo>
                      <a:pt x="75837" y="420"/>
                      <a:pt x="75331" y="0"/>
                      <a:pt x="74761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85" name="Google Shape;685;p8"/>
              <p:cNvSpPr/>
              <p:nvPr/>
            </p:nvSpPr>
            <p:spPr>
              <a:xfrm>
                <a:off x="2901125" y="3202575"/>
                <a:ext cx="682650" cy="750800"/>
              </a:xfrm>
              <a:custGeom>
                <a:avLst/>
                <a:gdLst/>
                <a:ahLst/>
                <a:cxnLst/>
                <a:rect l="l" t="t" r="r" b="b"/>
                <a:pathLst>
                  <a:path w="27306" h="30032" extrusionOk="0">
                    <a:moveTo>
                      <a:pt x="3238" y="1"/>
                    </a:moveTo>
                    <a:cubicBezTo>
                      <a:pt x="2262" y="1"/>
                      <a:pt x="1048" y="836"/>
                      <a:pt x="636" y="2072"/>
                    </a:cubicBezTo>
                    <a:cubicBezTo>
                      <a:pt x="1" y="3977"/>
                      <a:pt x="1" y="6200"/>
                      <a:pt x="953" y="7787"/>
                    </a:cubicBezTo>
                    <a:cubicBezTo>
                      <a:pt x="3811" y="13502"/>
                      <a:pt x="5716" y="19217"/>
                      <a:pt x="6668" y="25567"/>
                    </a:cubicBezTo>
                    <a:cubicBezTo>
                      <a:pt x="6668" y="26837"/>
                      <a:pt x="6351" y="28742"/>
                      <a:pt x="7938" y="29695"/>
                    </a:cubicBezTo>
                    <a:cubicBezTo>
                      <a:pt x="8256" y="29933"/>
                      <a:pt x="8613" y="30032"/>
                      <a:pt x="8990" y="30032"/>
                    </a:cubicBezTo>
                    <a:cubicBezTo>
                      <a:pt x="10121" y="30032"/>
                      <a:pt x="11431" y="29139"/>
                      <a:pt x="12383" y="28425"/>
                    </a:cubicBezTo>
                    <a:cubicBezTo>
                      <a:pt x="17463" y="26202"/>
                      <a:pt x="22226" y="23345"/>
                      <a:pt x="26988" y="19852"/>
                    </a:cubicBezTo>
                    <a:cubicBezTo>
                      <a:pt x="26988" y="19535"/>
                      <a:pt x="26988" y="19535"/>
                      <a:pt x="26988" y="19217"/>
                    </a:cubicBezTo>
                    <a:cubicBezTo>
                      <a:pt x="26988" y="18582"/>
                      <a:pt x="27306" y="17947"/>
                      <a:pt x="26988" y="17630"/>
                    </a:cubicBezTo>
                    <a:cubicBezTo>
                      <a:pt x="20321" y="11280"/>
                      <a:pt x="12383" y="6200"/>
                      <a:pt x="3493" y="2707"/>
                    </a:cubicBezTo>
                    <a:lnTo>
                      <a:pt x="4446" y="802"/>
                    </a:lnTo>
                    <a:cubicBezTo>
                      <a:pt x="4223" y="245"/>
                      <a:pt x="3765" y="1"/>
                      <a:pt x="3238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86" name="Google Shape;686;p8"/>
              <p:cNvSpPr/>
              <p:nvPr/>
            </p:nvSpPr>
            <p:spPr>
              <a:xfrm>
                <a:off x="1403375" y="3677575"/>
                <a:ext cx="1897825" cy="1733825"/>
              </a:xfrm>
              <a:custGeom>
                <a:avLst/>
                <a:gdLst/>
                <a:ahLst/>
                <a:cxnLst/>
                <a:rect l="l" t="t" r="r" b="b"/>
                <a:pathLst>
                  <a:path w="75913" h="69353" extrusionOk="0">
                    <a:moveTo>
                      <a:pt x="74626" y="0"/>
                    </a:moveTo>
                    <a:cubicBezTo>
                      <a:pt x="74349" y="0"/>
                      <a:pt x="74072" y="152"/>
                      <a:pt x="73881" y="535"/>
                    </a:cubicBezTo>
                    <a:lnTo>
                      <a:pt x="73563" y="535"/>
                    </a:lnTo>
                    <a:cubicBezTo>
                      <a:pt x="66261" y="13235"/>
                      <a:pt x="60863" y="27205"/>
                      <a:pt x="53561" y="39905"/>
                    </a:cubicBezTo>
                    <a:cubicBezTo>
                      <a:pt x="47211" y="51017"/>
                      <a:pt x="39273" y="61495"/>
                      <a:pt x="26573" y="65622"/>
                    </a:cubicBezTo>
                    <a:cubicBezTo>
                      <a:pt x="22149" y="66861"/>
                      <a:pt x="17527" y="67508"/>
                      <a:pt x="12872" y="67508"/>
                    </a:cubicBezTo>
                    <a:cubicBezTo>
                      <a:pt x="9177" y="67508"/>
                      <a:pt x="5462" y="67100"/>
                      <a:pt x="1808" y="66257"/>
                    </a:cubicBezTo>
                    <a:cubicBezTo>
                      <a:pt x="1711" y="66233"/>
                      <a:pt x="1618" y="66221"/>
                      <a:pt x="1529" y="66221"/>
                    </a:cubicBezTo>
                    <a:cubicBezTo>
                      <a:pt x="453" y="66221"/>
                      <a:pt x="1" y="67869"/>
                      <a:pt x="1173" y="68162"/>
                    </a:cubicBezTo>
                    <a:cubicBezTo>
                      <a:pt x="4983" y="68956"/>
                      <a:pt x="8873" y="69353"/>
                      <a:pt x="12762" y="69353"/>
                    </a:cubicBezTo>
                    <a:cubicBezTo>
                      <a:pt x="16652" y="69353"/>
                      <a:pt x="20541" y="68956"/>
                      <a:pt x="24351" y="68162"/>
                    </a:cubicBezTo>
                    <a:cubicBezTo>
                      <a:pt x="30701" y="66575"/>
                      <a:pt x="36416" y="63400"/>
                      <a:pt x="41178" y="59272"/>
                    </a:cubicBezTo>
                    <a:cubicBezTo>
                      <a:pt x="51656" y="50065"/>
                      <a:pt x="57688" y="37047"/>
                      <a:pt x="63403" y="24665"/>
                    </a:cubicBezTo>
                    <a:cubicBezTo>
                      <a:pt x="67531" y="16727"/>
                      <a:pt x="71023" y="8790"/>
                      <a:pt x="75468" y="1487"/>
                    </a:cubicBezTo>
                    <a:cubicBezTo>
                      <a:pt x="75912" y="821"/>
                      <a:pt x="75270" y="0"/>
                      <a:pt x="74626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87" name="Google Shape;687;p8"/>
              <p:cNvSpPr/>
              <p:nvPr/>
            </p:nvSpPr>
            <p:spPr>
              <a:xfrm>
                <a:off x="5814200" y="2605475"/>
                <a:ext cx="381000" cy="35475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190" extrusionOk="0">
                    <a:moveTo>
                      <a:pt x="7407" y="3112"/>
                    </a:moveTo>
                    <a:cubicBezTo>
                      <a:pt x="9080" y="3242"/>
                      <a:pt x="10232" y="4145"/>
                      <a:pt x="11113" y="5319"/>
                    </a:cubicBezTo>
                    <a:cubicBezTo>
                      <a:pt x="11202" y="5587"/>
                      <a:pt x="11266" y="5849"/>
                      <a:pt x="11307" y="6104"/>
                    </a:cubicBezTo>
                    <a:lnTo>
                      <a:pt x="11307" y="6104"/>
                    </a:lnTo>
                    <a:cubicBezTo>
                      <a:pt x="10572" y="4574"/>
                      <a:pt x="9087" y="3391"/>
                      <a:pt x="7407" y="3112"/>
                    </a:cubicBezTo>
                    <a:close/>
                    <a:moveTo>
                      <a:pt x="6106" y="6128"/>
                    </a:moveTo>
                    <a:cubicBezTo>
                      <a:pt x="6282" y="6128"/>
                      <a:pt x="6471" y="6173"/>
                      <a:pt x="6668" y="6271"/>
                    </a:cubicBezTo>
                    <a:cubicBezTo>
                      <a:pt x="7267" y="6571"/>
                      <a:pt x="7583" y="6870"/>
                      <a:pt x="7617" y="7436"/>
                    </a:cubicBezTo>
                    <a:lnTo>
                      <a:pt x="7617" y="7436"/>
                    </a:lnTo>
                    <a:cubicBezTo>
                      <a:pt x="7045" y="7771"/>
                      <a:pt x="6380" y="7938"/>
                      <a:pt x="5715" y="7938"/>
                    </a:cubicBezTo>
                    <a:cubicBezTo>
                      <a:pt x="5490" y="7938"/>
                      <a:pt x="5264" y="7919"/>
                      <a:pt x="5043" y="7880"/>
                    </a:cubicBezTo>
                    <a:lnTo>
                      <a:pt x="5043" y="7880"/>
                    </a:lnTo>
                    <a:cubicBezTo>
                      <a:pt x="4877" y="6912"/>
                      <a:pt x="5374" y="6128"/>
                      <a:pt x="6106" y="6128"/>
                    </a:cubicBezTo>
                    <a:close/>
                    <a:moveTo>
                      <a:pt x="9295" y="6256"/>
                    </a:moveTo>
                    <a:cubicBezTo>
                      <a:pt x="9904" y="7104"/>
                      <a:pt x="9865" y="8397"/>
                      <a:pt x="8890" y="9129"/>
                    </a:cubicBezTo>
                    <a:cubicBezTo>
                      <a:pt x="9208" y="8494"/>
                      <a:pt x="9525" y="7859"/>
                      <a:pt x="9525" y="6906"/>
                    </a:cubicBezTo>
                    <a:cubicBezTo>
                      <a:pt x="9468" y="6678"/>
                      <a:pt x="9391" y="6461"/>
                      <a:pt x="9295" y="6256"/>
                    </a:cubicBezTo>
                    <a:close/>
                    <a:moveTo>
                      <a:pt x="8890" y="9129"/>
                    </a:moveTo>
                    <a:lnTo>
                      <a:pt x="8890" y="9129"/>
                    </a:lnTo>
                    <a:cubicBezTo>
                      <a:pt x="8414" y="9605"/>
                      <a:pt x="7699" y="9922"/>
                      <a:pt x="7025" y="9922"/>
                    </a:cubicBezTo>
                    <a:cubicBezTo>
                      <a:pt x="6770" y="9922"/>
                      <a:pt x="6520" y="9877"/>
                      <a:pt x="6292" y="9778"/>
                    </a:cubicBezTo>
                    <a:lnTo>
                      <a:pt x="6292" y="9778"/>
                    </a:lnTo>
                    <a:cubicBezTo>
                      <a:pt x="6311" y="9773"/>
                      <a:pt x="6331" y="9768"/>
                      <a:pt x="6350" y="9764"/>
                    </a:cubicBezTo>
                    <a:cubicBezTo>
                      <a:pt x="7303" y="9764"/>
                      <a:pt x="7938" y="9446"/>
                      <a:pt x="8890" y="9129"/>
                    </a:cubicBezTo>
                    <a:close/>
                    <a:moveTo>
                      <a:pt x="8414" y="0"/>
                    </a:moveTo>
                    <a:cubicBezTo>
                      <a:pt x="7699" y="0"/>
                      <a:pt x="6985" y="80"/>
                      <a:pt x="6350" y="239"/>
                    </a:cubicBezTo>
                    <a:cubicBezTo>
                      <a:pt x="6165" y="424"/>
                      <a:pt x="5980" y="609"/>
                      <a:pt x="5858" y="857"/>
                    </a:cubicBezTo>
                    <a:lnTo>
                      <a:pt x="5858" y="857"/>
                    </a:lnTo>
                    <a:cubicBezTo>
                      <a:pt x="5190" y="923"/>
                      <a:pt x="4561" y="1123"/>
                      <a:pt x="3997" y="1438"/>
                    </a:cubicBezTo>
                    <a:lnTo>
                      <a:pt x="3997" y="1438"/>
                    </a:lnTo>
                    <a:cubicBezTo>
                      <a:pt x="2494" y="2185"/>
                      <a:pt x="1277" y="3608"/>
                      <a:pt x="635" y="5319"/>
                    </a:cubicBezTo>
                    <a:cubicBezTo>
                      <a:pt x="0" y="7859"/>
                      <a:pt x="953" y="10716"/>
                      <a:pt x="2858" y="12621"/>
                    </a:cubicBezTo>
                    <a:cubicBezTo>
                      <a:pt x="3169" y="12843"/>
                      <a:pt x="3499" y="13041"/>
                      <a:pt x="3843" y="13213"/>
                    </a:cubicBezTo>
                    <a:lnTo>
                      <a:pt x="3843" y="13213"/>
                    </a:lnTo>
                    <a:cubicBezTo>
                      <a:pt x="4761" y="13870"/>
                      <a:pt x="5854" y="14189"/>
                      <a:pt x="6969" y="14189"/>
                    </a:cubicBezTo>
                    <a:cubicBezTo>
                      <a:pt x="7297" y="14189"/>
                      <a:pt x="7627" y="14162"/>
                      <a:pt x="7955" y="14107"/>
                    </a:cubicBezTo>
                    <a:lnTo>
                      <a:pt x="7955" y="14107"/>
                    </a:lnTo>
                    <a:cubicBezTo>
                      <a:pt x="8934" y="14086"/>
                      <a:pt x="9904" y="13908"/>
                      <a:pt x="10795" y="13574"/>
                    </a:cubicBezTo>
                    <a:cubicBezTo>
                      <a:pt x="13335" y="12304"/>
                      <a:pt x="15240" y="9446"/>
                      <a:pt x="15240" y="6589"/>
                    </a:cubicBezTo>
                    <a:cubicBezTo>
                      <a:pt x="15240" y="3731"/>
                      <a:pt x="13335" y="874"/>
                      <a:pt x="10478" y="239"/>
                    </a:cubicBezTo>
                    <a:cubicBezTo>
                      <a:pt x="9843" y="80"/>
                      <a:pt x="9128" y="0"/>
                      <a:pt x="8414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88" name="Google Shape;688;p8"/>
              <p:cNvSpPr/>
              <p:nvPr/>
            </p:nvSpPr>
            <p:spPr>
              <a:xfrm>
                <a:off x="5210950" y="2438775"/>
                <a:ext cx="381025" cy="356250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250" extrusionOk="0">
                    <a:moveTo>
                      <a:pt x="7178" y="2530"/>
                    </a:moveTo>
                    <a:cubicBezTo>
                      <a:pt x="8448" y="2530"/>
                      <a:pt x="9548" y="3119"/>
                      <a:pt x="10478" y="4049"/>
                    </a:cubicBezTo>
                    <a:cubicBezTo>
                      <a:pt x="10709" y="4306"/>
                      <a:pt x="10899" y="4575"/>
                      <a:pt x="11050" y="4853"/>
                    </a:cubicBezTo>
                    <a:lnTo>
                      <a:pt x="11050" y="4853"/>
                    </a:lnTo>
                    <a:cubicBezTo>
                      <a:pt x="11072" y="4902"/>
                      <a:pt x="11093" y="4952"/>
                      <a:pt x="11113" y="5002"/>
                    </a:cubicBezTo>
                    <a:cubicBezTo>
                      <a:pt x="11142" y="5177"/>
                      <a:pt x="11163" y="5349"/>
                      <a:pt x="11176" y="5519"/>
                    </a:cubicBezTo>
                    <a:lnTo>
                      <a:pt x="11176" y="5519"/>
                    </a:lnTo>
                    <a:cubicBezTo>
                      <a:pt x="10601" y="4243"/>
                      <a:pt x="9435" y="3284"/>
                      <a:pt x="7938" y="3097"/>
                    </a:cubicBezTo>
                    <a:cubicBezTo>
                      <a:pt x="7484" y="2967"/>
                      <a:pt x="7017" y="2903"/>
                      <a:pt x="6550" y="2903"/>
                    </a:cubicBezTo>
                    <a:cubicBezTo>
                      <a:pt x="5951" y="2903"/>
                      <a:pt x="5352" y="3008"/>
                      <a:pt x="4782" y="3212"/>
                    </a:cubicBezTo>
                    <a:lnTo>
                      <a:pt x="4782" y="3212"/>
                    </a:lnTo>
                    <a:cubicBezTo>
                      <a:pt x="5067" y="3013"/>
                      <a:pt x="5380" y="2863"/>
                      <a:pt x="5715" y="2779"/>
                    </a:cubicBezTo>
                    <a:cubicBezTo>
                      <a:pt x="6226" y="2609"/>
                      <a:pt x="6713" y="2530"/>
                      <a:pt x="7178" y="2530"/>
                    </a:cubicBezTo>
                    <a:close/>
                    <a:moveTo>
                      <a:pt x="5834" y="5716"/>
                    </a:moveTo>
                    <a:cubicBezTo>
                      <a:pt x="5953" y="5716"/>
                      <a:pt x="6033" y="5795"/>
                      <a:pt x="6033" y="5954"/>
                    </a:cubicBezTo>
                    <a:cubicBezTo>
                      <a:pt x="6350" y="5954"/>
                      <a:pt x="6668" y="5954"/>
                      <a:pt x="6985" y="6272"/>
                    </a:cubicBezTo>
                    <a:cubicBezTo>
                      <a:pt x="7303" y="6589"/>
                      <a:pt x="7620" y="6907"/>
                      <a:pt x="7620" y="7224"/>
                    </a:cubicBezTo>
                    <a:cubicBezTo>
                      <a:pt x="7705" y="7224"/>
                      <a:pt x="7767" y="7247"/>
                      <a:pt x="7807" y="7286"/>
                    </a:cubicBezTo>
                    <a:lnTo>
                      <a:pt x="7807" y="7286"/>
                    </a:lnTo>
                    <a:cubicBezTo>
                      <a:pt x="7262" y="7532"/>
                      <a:pt x="6614" y="7667"/>
                      <a:pt x="5955" y="7667"/>
                    </a:cubicBezTo>
                    <a:cubicBezTo>
                      <a:pt x="5663" y="7667"/>
                      <a:pt x="5369" y="7640"/>
                      <a:pt x="5081" y="7585"/>
                    </a:cubicBezTo>
                    <a:lnTo>
                      <a:pt x="5081" y="7585"/>
                    </a:lnTo>
                    <a:cubicBezTo>
                      <a:pt x="5080" y="7571"/>
                      <a:pt x="5080" y="7556"/>
                      <a:pt x="5080" y="7542"/>
                    </a:cubicBezTo>
                    <a:cubicBezTo>
                      <a:pt x="4763" y="6907"/>
                      <a:pt x="5080" y="6272"/>
                      <a:pt x="5398" y="5954"/>
                    </a:cubicBezTo>
                    <a:cubicBezTo>
                      <a:pt x="5556" y="5795"/>
                      <a:pt x="5715" y="5716"/>
                      <a:pt x="5834" y="5716"/>
                    </a:cubicBezTo>
                    <a:close/>
                    <a:moveTo>
                      <a:pt x="7856" y="7388"/>
                    </a:moveTo>
                    <a:cubicBezTo>
                      <a:pt x="7873" y="7509"/>
                      <a:pt x="7795" y="7684"/>
                      <a:pt x="7620" y="7859"/>
                    </a:cubicBezTo>
                    <a:lnTo>
                      <a:pt x="7856" y="7388"/>
                    </a:lnTo>
                    <a:close/>
                    <a:moveTo>
                      <a:pt x="8608" y="9226"/>
                    </a:moveTo>
                    <a:cubicBezTo>
                      <a:pt x="8498" y="9310"/>
                      <a:pt x="8379" y="9384"/>
                      <a:pt x="8255" y="9447"/>
                    </a:cubicBezTo>
                    <a:lnTo>
                      <a:pt x="7999" y="9447"/>
                    </a:lnTo>
                    <a:cubicBezTo>
                      <a:pt x="8188" y="9378"/>
                      <a:pt x="8390" y="9303"/>
                      <a:pt x="8608" y="9226"/>
                    </a:cubicBezTo>
                    <a:close/>
                    <a:moveTo>
                      <a:pt x="8414" y="1"/>
                    </a:moveTo>
                    <a:cubicBezTo>
                      <a:pt x="7699" y="1"/>
                      <a:pt x="6985" y="80"/>
                      <a:pt x="6350" y="239"/>
                    </a:cubicBezTo>
                    <a:cubicBezTo>
                      <a:pt x="6234" y="355"/>
                      <a:pt x="6118" y="471"/>
                      <a:pt x="6017" y="603"/>
                    </a:cubicBezTo>
                    <a:lnTo>
                      <a:pt x="6017" y="603"/>
                    </a:lnTo>
                    <a:cubicBezTo>
                      <a:pt x="5005" y="787"/>
                      <a:pt x="4050" y="1257"/>
                      <a:pt x="3261" y="1948"/>
                    </a:cubicBezTo>
                    <a:lnTo>
                      <a:pt x="3261" y="1948"/>
                    </a:lnTo>
                    <a:cubicBezTo>
                      <a:pt x="2241" y="2699"/>
                      <a:pt x="1412" y="3776"/>
                      <a:pt x="953" y="5002"/>
                    </a:cubicBezTo>
                    <a:cubicBezTo>
                      <a:pt x="0" y="7542"/>
                      <a:pt x="635" y="10717"/>
                      <a:pt x="2858" y="12622"/>
                    </a:cubicBezTo>
                    <a:cubicBezTo>
                      <a:pt x="2858" y="12622"/>
                      <a:pt x="2858" y="12622"/>
                      <a:pt x="2858" y="12622"/>
                    </a:cubicBezTo>
                    <a:lnTo>
                      <a:pt x="2858" y="12622"/>
                    </a:lnTo>
                    <a:cubicBezTo>
                      <a:pt x="3641" y="13293"/>
                      <a:pt x="4583" y="13728"/>
                      <a:pt x="5572" y="13926"/>
                    </a:cubicBezTo>
                    <a:lnTo>
                      <a:pt x="5572" y="13926"/>
                    </a:lnTo>
                    <a:cubicBezTo>
                      <a:pt x="6304" y="14136"/>
                      <a:pt x="7064" y="14250"/>
                      <a:pt x="7820" y="14250"/>
                    </a:cubicBezTo>
                    <a:cubicBezTo>
                      <a:pt x="8845" y="14250"/>
                      <a:pt x="9863" y="14040"/>
                      <a:pt x="10795" y="13574"/>
                    </a:cubicBezTo>
                    <a:cubicBezTo>
                      <a:pt x="13653" y="12304"/>
                      <a:pt x="15240" y="9764"/>
                      <a:pt x="15240" y="6589"/>
                    </a:cubicBezTo>
                    <a:cubicBezTo>
                      <a:pt x="15240" y="3732"/>
                      <a:pt x="13335" y="1192"/>
                      <a:pt x="10478" y="239"/>
                    </a:cubicBezTo>
                    <a:cubicBezTo>
                      <a:pt x="9843" y="80"/>
                      <a:pt x="9128" y="1"/>
                      <a:pt x="8414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89" name="Google Shape;689;p8"/>
              <p:cNvSpPr/>
              <p:nvPr/>
            </p:nvSpPr>
            <p:spPr>
              <a:xfrm>
                <a:off x="5814200" y="464325"/>
                <a:ext cx="381000" cy="36150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460" extrusionOk="0">
                    <a:moveTo>
                      <a:pt x="7856" y="7861"/>
                    </a:moveTo>
                    <a:cubicBezTo>
                      <a:pt x="7873" y="8001"/>
                      <a:pt x="7795" y="8097"/>
                      <a:pt x="7620" y="8097"/>
                    </a:cubicBezTo>
                    <a:lnTo>
                      <a:pt x="7856" y="7861"/>
                    </a:lnTo>
                    <a:close/>
                    <a:moveTo>
                      <a:pt x="6350" y="6192"/>
                    </a:moveTo>
                    <a:cubicBezTo>
                      <a:pt x="6668" y="6510"/>
                      <a:pt x="6985" y="6510"/>
                      <a:pt x="6985" y="6827"/>
                    </a:cubicBezTo>
                    <a:cubicBezTo>
                      <a:pt x="7303" y="7145"/>
                      <a:pt x="7620" y="7145"/>
                      <a:pt x="7620" y="7462"/>
                    </a:cubicBezTo>
                    <a:cubicBezTo>
                      <a:pt x="7747" y="7589"/>
                      <a:pt x="7823" y="7715"/>
                      <a:pt x="7848" y="7822"/>
                    </a:cubicBezTo>
                    <a:lnTo>
                      <a:pt x="7848" y="7822"/>
                    </a:lnTo>
                    <a:cubicBezTo>
                      <a:pt x="7418" y="8018"/>
                      <a:pt x="6923" y="8110"/>
                      <a:pt x="6419" y="8110"/>
                    </a:cubicBezTo>
                    <a:cubicBezTo>
                      <a:pt x="5859" y="8110"/>
                      <a:pt x="5289" y="7996"/>
                      <a:pt x="4788" y="7784"/>
                    </a:cubicBezTo>
                    <a:lnTo>
                      <a:pt x="4788" y="7784"/>
                    </a:lnTo>
                    <a:cubicBezTo>
                      <a:pt x="4876" y="7253"/>
                      <a:pt x="5184" y="6723"/>
                      <a:pt x="5715" y="6192"/>
                    </a:cubicBezTo>
                    <a:close/>
                    <a:moveTo>
                      <a:pt x="7339" y="9992"/>
                    </a:moveTo>
                    <a:cubicBezTo>
                      <a:pt x="7176" y="10041"/>
                      <a:pt x="7012" y="10065"/>
                      <a:pt x="6850" y="10065"/>
                    </a:cubicBezTo>
                    <a:cubicBezTo>
                      <a:pt x="6684" y="10065"/>
                      <a:pt x="6521" y="10040"/>
                      <a:pt x="6362" y="9994"/>
                    </a:cubicBezTo>
                    <a:lnTo>
                      <a:pt x="6362" y="9994"/>
                    </a:lnTo>
                    <a:cubicBezTo>
                      <a:pt x="6464" y="9999"/>
                      <a:pt x="6566" y="10002"/>
                      <a:pt x="6668" y="10002"/>
                    </a:cubicBezTo>
                    <a:cubicBezTo>
                      <a:pt x="6867" y="10002"/>
                      <a:pt x="7097" y="10002"/>
                      <a:pt x="7339" y="9992"/>
                    </a:cubicBezTo>
                    <a:close/>
                    <a:moveTo>
                      <a:pt x="6826" y="2936"/>
                    </a:moveTo>
                    <a:cubicBezTo>
                      <a:pt x="7096" y="2939"/>
                      <a:pt x="7362" y="2965"/>
                      <a:pt x="7620" y="3017"/>
                    </a:cubicBezTo>
                    <a:cubicBezTo>
                      <a:pt x="9208" y="3335"/>
                      <a:pt x="10478" y="4605"/>
                      <a:pt x="10795" y="6192"/>
                    </a:cubicBezTo>
                    <a:cubicBezTo>
                      <a:pt x="10795" y="8097"/>
                      <a:pt x="9843" y="9685"/>
                      <a:pt x="8255" y="10637"/>
                    </a:cubicBezTo>
                    <a:cubicBezTo>
                      <a:pt x="8210" y="10659"/>
                      <a:pt x="8164" y="10681"/>
                      <a:pt x="8118" y="10701"/>
                    </a:cubicBezTo>
                    <a:lnTo>
                      <a:pt x="8118" y="10701"/>
                    </a:lnTo>
                    <a:cubicBezTo>
                      <a:pt x="8436" y="10400"/>
                      <a:pt x="8722" y="10040"/>
                      <a:pt x="8967" y="9642"/>
                    </a:cubicBezTo>
                    <a:lnTo>
                      <a:pt x="8967" y="9642"/>
                    </a:lnTo>
                    <a:cubicBezTo>
                      <a:pt x="9437" y="9357"/>
                      <a:pt x="9710" y="8717"/>
                      <a:pt x="9638" y="8161"/>
                    </a:cubicBezTo>
                    <a:lnTo>
                      <a:pt x="9638" y="8161"/>
                    </a:lnTo>
                    <a:cubicBezTo>
                      <a:pt x="10281" y="6095"/>
                      <a:pt x="9879" y="3786"/>
                      <a:pt x="7620" y="3335"/>
                    </a:cubicBezTo>
                    <a:cubicBezTo>
                      <a:pt x="7166" y="3205"/>
                      <a:pt x="6699" y="3141"/>
                      <a:pt x="6235" y="3141"/>
                    </a:cubicBezTo>
                    <a:cubicBezTo>
                      <a:pt x="5768" y="3141"/>
                      <a:pt x="5304" y="3206"/>
                      <a:pt x="4859" y="3332"/>
                    </a:cubicBezTo>
                    <a:lnTo>
                      <a:pt x="4859" y="3332"/>
                    </a:lnTo>
                    <a:cubicBezTo>
                      <a:pt x="5188" y="3192"/>
                      <a:pt x="5535" y="3087"/>
                      <a:pt x="5888" y="3021"/>
                    </a:cubicBezTo>
                    <a:lnTo>
                      <a:pt x="5888" y="3021"/>
                    </a:lnTo>
                    <a:cubicBezTo>
                      <a:pt x="5936" y="3018"/>
                      <a:pt x="5984" y="3017"/>
                      <a:pt x="6033" y="3017"/>
                    </a:cubicBezTo>
                    <a:cubicBezTo>
                      <a:pt x="6291" y="2965"/>
                      <a:pt x="6557" y="2939"/>
                      <a:pt x="6826" y="2936"/>
                    </a:cubicBezTo>
                    <a:close/>
                    <a:moveTo>
                      <a:pt x="8255" y="1"/>
                    </a:moveTo>
                    <a:cubicBezTo>
                      <a:pt x="7620" y="1"/>
                      <a:pt x="6985" y="160"/>
                      <a:pt x="6350" y="477"/>
                    </a:cubicBezTo>
                    <a:cubicBezTo>
                      <a:pt x="6047" y="477"/>
                      <a:pt x="5816" y="621"/>
                      <a:pt x="5693" y="842"/>
                    </a:cubicBezTo>
                    <a:lnTo>
                      <a:pt x="5693" y="842"/>
                    </a:lnTo>
                    <a:cubicBezTo>
                      <a:pt x="3739" y="1196"/>
                      <a:pt x="1952" y="2605"/>
                      <a:pt x="953" y="4605"/>
                    </a:cubicBezTo>
                    <a:cubicBezTo>
                      <a:pt x="0" y="7145"/>
                      <a:pt x="318" y="10320"/>
                      <a:pt x="2223" y="12225"/>
                    </a:cubicBezTo>
                    <a:cubicBezTo>
                      <a:pt x="3682" y="13684"/>
                      <a:pt x="5553" y="14459"/>
                      <a:pt x="7385" y="14459"/>
                    </a:cubicBezTo>
                    <a:cubicBezTo>
                      <a:pt x="8342" y="14459"/>
                      <a:pt x="9288" y="14248"/>
                      <a:pt x="10160" y="13812"/>
                    </a:cubicBezTo>
                    <a:cubicBezTo>
                      <a:pt x="13018" y="12860"/>
                      <a:pt x="15240" y="10002"/>
                      <a:pt x="15240" y="7145"/>
                    </a:cubicBezTo>
                    <a:cubicBezTo>
                      <a:pt x="15240" y="3970"/>
                      <a:pt x="13335" y="1112"/>
                      <a:pt x="10160" y="477"/>
                    </a:cubicBezTo>
                    <a:cubicBezTo>
                      <a:pt x="9525" y="160"/>
                      <a:pt x="8890" y="1"/>
                      <a:pt x="825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90" name="Google Shape;690;p8"/>
              <p:cNvSpPr/>
              <p:nvPr/>
            </p:nvSpPr>
            <p:spPr>
              <a:xfrm>
                <a:off x="3111550" y="244825"/>
                <a:ext cx="376975" cy="353675"/>
              </a:xfrm>
              <a:custGeom>
                <a:avLst/>
                <a:gdLst/>
                <a:ahLst/>
                <a:cxnLst/>
                <a:rect l="l" t="t" r="r" b="b"/>
                <a:pathLst>
                  <a:path w="15079" h="14147" extrusionOk="0">
                    <a:moveTo>
                      <a:pt x="6506" y="2590"/>
                    </a:moveTo>
                    <a:cubicBezTo>
                      <a:pt x="8094" y="2590"/>
                      <a:pt x="9681" y="3542"/>
                      <a:pt x="10316" y="4812"/>
                    </a:cubicBezTo>
                    <a:cubicBezTo>
                      <a:pt x="10352" y="5027"/>
                      <a:pt x="10376" y="5242"/>
                      <a:pt x="10388" y="5456"/>
                    </a:cubicBezTo>
                    <a:lnTo>
                      <a:pt x="10388" y="5456"/>
                    </a:lnTo>
                    <a:cubicBezTo>
                      <a:pt x="9525" y="3980"/>
                      <a:pt x="7857" y="2907"/>
                      <a:pt x="6189" y="2907"/>
                    </a:cubicBezTo>
                    <a:cubicBezTo>
                      <a:pt x="5509" y="2907"/>
                      <a:pt x="4875" y="3021"/>
                      <a:pt x="4298" y="3230"/>
                    </a:cubicBezTo>
                    <a:lnTo>
                      <a:pt x="4298" y="3230"/>
                    </a:lnTo>
                    <a:cubicBezTo>
                      <a:pt x="4961" y="2815"/>
                      <a:pt x="5734" y="2590"/>
                      <a:pt x="6506" y="2590"/>
                    </a:cubicBezTo>
                    <a:close/>
                    <a:moveTo>
                      <a:pt x="9003" y="6386"/>
                    </a:moveTo>
                    <a:lnTo>
                      <a:pt x="9003" y="6386"/>
                    </a:lnTo>
                    <a:cubicBezTo>
                      <a:pt x="9181" y="6781"/>
                      <a:pt x="9239" y="7205"/>
                      <a:pt x="9138" y="7597"/>
                    </a:cubicBezTo>
                    <a:lnTo>
                      <a:pt x="9138" y="7597"/>
                    </a:lnTo>
                    <a:cubicBezTo>
                      <a:pt x="9117" y="7515"/>
                      <a:pt x="9087" y="7434"/>
                      <a:pt x="9046" y="7352"/>
                    </a:cubicBezTo>
                    <a:cubicBezTo>
                      <a:pt x="9080" y="7010"/>
                      <a:pt x="9063" y="6687"/>
                      <a:pt x="9003" y="6386"/>
                    </a:cubicBezTo>
                    <a:close/>
                    <a:moveTo>
                      <a:pt x="5832" y="6161"/>
                    </a:moveTo>
                    <a:cubicBezTo>
                      <a:pt x="6109" y="6161"/>
                      <a:pt x="6348" y="6241"/>
                      <a:pt x="6506" y="6400"/>
                    </a:cubicBezTo>
                    <a:cubicBezTo>
                      <a:pt x="7014" y="6653"/>
                      <a:pt x="7319" y="7111"/>
                      <a:pt x="7258" y="7446"/>
                    </a:cubicBezTo>
                    <a:lnTo>
                      <a:pt x="7258" y="7446"/>
                    </a:lnTo>
                    <a:cubicBezTo>
                      <a:pt x="6741" y="7672"/>
                      <a:pt x="6179" y="7795"/>
                      <a:pt x="5611" y="7795"/>
                    </a:cubicBezTo>
                    <a:cubicBezTo>
                      <a:pt x="5311" y="7795"/>
                      <a:pt x="5008" y="7760"/>
                      <a:pt x="4710" y="7688"/>
                    </a:cubicBezTo>
                    <a:lnTo>
                      <a:pt x="4710" y="7688"/>
                    </a:lnTo>
                    <a:cubicBezTo>
                      <a:pt x="4635" y="7258"/>
                      <a:pt x="4704" y="6829"/>
                      <a:pt x="4919" y="6400"/>
                    </a:cubicBezTo>
                    <a:cubicBezTo>
                      <a:pt x="5236" y="6241"/>
                      <a:pt x="5554" y="6161"/>
                      <a:pt x="5832" y="6161"/>
                    </a:cubicBezTo>
                    <a:close/>
                    <a:moveTo>
                      <a:pt x="8389" y="0"/>
                    </a:moveTo>
                    <a:cubicBezTo>
                      <a:pt x="7655" y="0"/>
                      <a:pt x="6922" y="184"/>
                      <a:pt x="6189" y="367"/>
                    </a:cubicBezTo>
                    <a:cubicBezTo>
                      <a:pt x="5966" y="478"/>
                      <a:pt x="5782" y="590"/>
                      <a:pt x="5651" y="715"/>
                    </a:cubicBezTo>
                    <a:lnTo>
                      <a:pt x="5651" y="715"/>
                    </a:lnTo>
                    <a:cubicBezTo>
                      <a:pt x="4567" y="839"/>
                      <a:pt x="3515" y="1331"/>
                      <a:pt x="2679" y="2117"/>
                    </a:cubicBezTo>
                    <a:lnTo>
                      <a:pt x="2679" y="2117"/>
                    </a:lnTo>
                    <a:cubicBezTo>
                      <a:pt x="1713" y="2867"/>
                      <a:pt x="941" y="3884"/>
                      <a:pt x="474" y="5130"/>
                    </a:cubicBezTo>
                    <a:cubicBezTo>
                      <a:pt x="1" y="7259"/>
                      <a:pt x="409" y="9388"/>
                      <a:pt x="1567" y="10991"/>
                    </a:cubicBezTo>
                    <a:lnTo>
                      <a:pt x="1567" y="10991"/>
                    </a:lnTo>
                    <a:cubicBezTo>
                      <a:pt x="1932" y="11770"/>
                      <a:pt x="2430" y="12483"/>
                      <a:pt x="3014" y="13067"/>
                    </a:cubicBezTo>
                    <a:cubicBezTo>
                      <a:pt x="3983" y="13606"/>
                      <a:pt x="4989" y="13888"/>
                      <a:pt x="5969" y="13940"/>
                    </a:cubicBezTo>
                    <a:lnTo>
                      <a:pt x="5969" y="13940"/>
                    </a:lnTo>
                    <a:cubicBezTo>
                      <a:pt x="6537" y="14078"/>
                      <a:pt x="7118" y="14147"/>
                      <a:pt x="7700" y="14147"/>
                    </a:cubicBezTo>
                    <a:cubicBezTo>
                      <a:pt x="8818" y="14147"/>
                      <a:pt x="9935" y="13893"/>
                      <a:pt x="10951" y="13385"/>
                    </a:cubicBezTo>
                    <a:cubicBezTo>
                      <a:pt x="13491" y="11797"/>
                      <a:pt x="15079" y="9257"/>
                      <a:pt x="14761" y="6400"/>
                    </a:cubicBezTo>
                    <a:cubicBezTo>
                      <a:pt x="14761" y="3542"/>
                      <a:pt x="12856" y="1002"/>
                      <a:pt x="9999" y="367"/>
                    </a:cubicBezTo>
                    <a:cubicBezTo>
                      <a:pt x="9462" y="99"/>
                      <a:pt x="8925" y="0"/>
                      <a:pt x="8389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91" name="Google Shape;691;p8"/>
              <p:cNvSpPr/>
              <p:nvPr/>
            </p:nvSpPr>
            <p:spPr>
              <a:xfrm>
                <a:off x="2028000" y="1271975"/>
                <a:ext cx="381025" cy="34792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3917" extrusionOk="0">
                    <a:moveTo>
                      <a:pt x="7056" y="2461"/>
                    </a:moveTo>
                    <a:cubicBezTo>
                      <a:pt x="7199" y="2461"/>
                      <a:pt x="7341" y="2468"/>
                      <a:pt x="7483" y="2481"/>
                    </a:cubicBezTo>
                    <a:lnTo>
                      <a:pt x="7483" y="2481"/>
                    </a:lnTo>
                    <a:cubicBezTo>
                      <a:pt x="9000" y="2685"/>
                      <a:pt x="10073" y="3681"/>
                      <a:pt x="10563" y="4914"/>
                    </a:cubicBezTo>
                    <a:lnTo>
                      <a:pt x="10563" y="4914"/>
                    </a:lnTo>
                    <a:cubicBezTo>
                      <a:pt x="10034" y="4120"/>
                      <a:pt x="9240" y="3465"/>
                      <a:pt x="8256" y="3096"/>
                    </a:cubicBezTo>
                    <a:cubicBezTo>
                      <a:pt x="7802" y="2966"/>
                      <a:pt x="7322" y="2903"/>
                      <a:pt x="6837" y="2903"/>
                    </a:cubicBezTo>
                    <a:cubicBezTo>
                      <a:pt x="6024" y="2903"/>
                      <a:pt x="5197" y="3081"/>
                      <a:pt x="4458" y="3425"/>
                    </a:cubicBezTo>
                    <a:lnTo>
                      <a:pt x="4458" y="3425"/>
                    </a:lnTo>
                    <a:cubicBezTo>
                      <a:pt x="4736" y="3168"/>
                      <a:pt x="5056" y="2950"/>
                      <a:pt x="5398" y="2779"/>
                    </a:cubicBezTo>
                    <a:cubicBezTo>
                      <a:pt x="5928" y="2567"/>
                      <a:pt x="6492" y="2461"/>
                      <a:pt x="7056" y="2461"/>
                    </a:cubicBezTo>
                    <a:close/>
                    <a:moveTo>
                      <a:pt x="11999" y="2761"/>
                    </a:moveTo>
                    <a:lnTo>
                      <a:pt x="11999" y="2761"/>
                    </a:lnTo>
                    <a:cubicBezTo>
                      <a:pt x="12134" y="2864"/>
                      <a:pt x="12263" y="2976"/>
                      <a:pt x="12383" y="3096"/>
                    </a:cubicBezTo>
                    <a:cubicBezTo>
                      <a:pt x="13419" y="4391"/>
                      <a:pt x="13821" y="6108"/>
                      <a:pt x="13418" y="7559"/>
                    </a:cubicBezTo>
                    <a:lnTo>
                      <a:pt x="13418" y="7559"/>
                    </a:lnTo>
                    <a:cubicBezTo>
                      <a:pt x="13512" y="6529"/>
                      <a:pt x="13379" y="5447"/>
                      <a:pt x="13018" y="4366"/>
                    </a:cubicBezTo>
                    <a:cubicBezTo>
                      <a:pt x="12799" y="3855"/>
                      <a:pt x="12496" y="3377"/>
                      <a:pt x="12125" y="2945"/>
                    </a:cubicBezTo>
                    <a:lnTo>
                      <a:pt x="12125" y="2945"/>
                    </a:lnTo>
                    <a:cubicBezTo>
                      <a:pt x="12084" y="2883"/>
                      <a:pt x="12042" y="2822"/>
                      <a:pt x="11999" y="2761"/>
                    </a:cubicBezTo>
                    <a:close/>
                    <a:moveTo>
                      <a:pt x="5716" y="5636"/>
                    </a:moveTo>
                    <a:cubicBezTo>
                      <a:pt x="6351" y="5636"/>
                      <a:pt x="6986" y="5954"/>
                      <a:pt x="7303" y="6271"/>
                    </a:cubicBezTo>
                    <a:cubicBezTo>
                      <a:pt x="7621" y="6589"/>
                      <a:pt x="7621" y="6906"/>
                      <a:pt x="7938" y="7224"/>
                    </a:cubicBezTo>
                    <a:cubicBezTo>
                      <a:pt x="7938" y="7224"/>
                      <a:pt x="7938" y="7224"/>
                      <a:pt x="7938" y="7397"/>
                    </a:cubicBezTo>
                    <a:lnTo>
                      <a:pt x="7938" y="7397"/>
                    </a:lnTo>
                    <a:cubicBezTo>
                      <a:pt x="7379" y="7674"/>
                      <a:pt x="6820" y="7799"/>
                      <a:pt x="6261" y="7799"/>
                    </a:cubicBezTo>
                    <a:cubicBezTo>
                      <a:pt x="5875" y="7799"/>
                      <a:pt x="5489" y="7739"/>
                      <a:pt x="5102" y="7629"/>
                    </a:cubicBezTo>
                    <a:lnTo>
                      <a:pt x="5102" y="7629"/>
                    </a:lnTo>
                    <a:cubicBezTo>
                      <a:pt x="5088" y="7497"/>
                      <a:pt x="5081" y="7362"/>
                      <a:pt x="5081" y="7224"/>
                    </a:cubicBezTo>
                    <a:cubicBezTo>
                      <a:pt x="5081" y="6589"/>
                      <a:pt x="5081" y="6271"/>
                      <a:pt x="5716" y="5636"/>
                    </a:cubicBezTo>
                    <a:close/>
                    <a:moveTo>
                      <a:pt x="8415" y="0"/>
                    </a:moveTo>
                    <a:cubicBezTo>
                      <a:pt x="7700" y="0"/>
                      <a:pt x="6986" y="80"/>
                      <a:pt x="6351" y="239"/>
                    </a:cubicBezTo>
                    <a:cubicBezTo>
                      <a:pt x="6271" y="318"/>
                      <a:pt x="6192" y="418"/>
                      <a:pt x="6117" y="527"/>
                    </a:cubicBezTo>
                    <a:lnTo>
                      <a:pt x="6117" y="527"/>
                    </a:lnTo>
                    <a:cubicBezTo>
                      <a:pt x="3681" y="641"/>
                      <a:pt x="1807" y="2407"/>
                      <a:pt x="953" y="4684"/>
                    </a:cubicBezTo>
                    <a:cubicBezTo>
                      <a:pt x="1" y="7224"/>
                      <a:pt x="953" y="10081"/>
                      <a:pt x="3176" y="11986"/>
                    </a:cubicBezTo>
                    <a:cubicBezTo>
                      <a:pt x="4406" y="13216"/>
                      <a:pt x="6166" y="13917"/>
                      <a:pt x="8028" y="13917"/>
                    </a:cubicBezTo>
                    <a:cubicBezTo>
                      <a:pt x="9049" y="13917"/>
                      <a:pt x="10101" y="13706"/>
                      <a:pt x="11113" y="13256"/>
                    </a:cubicBezTo>
                    <a:cubicBezTo>
                      <a:pt x="13653" y="11986"/>
                      <a:pt x="15241" y="9129"/>
                      <a:pt x="15241" y="6271"/>
                    </a:cubicBezTo>
                    <a:cubicBezTo>
                      <a:pt x="15241" y="3414"/>
                      <a:pt x="13336" y="874"/>
                      <a:pt x="10478" y="239"/>
                    </a:cubicBezTo>
                    <a:cubicBezTo>
                      <a:pt x="9843" y="80"/>
                      <a:pt x="9129" y="0"/>
                      <a:pt x="8415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92" name="Google Shape;692;p8"/>
              <p:cNvSpPr/>
              <p:nvPr/>
            </p:nvSpPr>
            <p:spPr>
              <a:xfrm>
                <a:off x="1361275" y="1621225"/>
                <a:ext cx="381000" cy="35560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224" extrusionOk="0">
                    <a:moveTo>
                      <a:pt x="7609" y="3034"/>
                    </a:moveTo>
                    <a:cubicBezTo>
                      <a:pt x="7995" y="3034"/>
                      <a:pt x="8373" y="3104"/>
                      <a:pt x="8730" y="3228"/>
                    </a:cubicBezTo>
                    <a:lnTo>
                      <a:pt x="8730" y="3228"/>
                    </a:lnTo>
                    <a:cubicBezTo>
                      <a:pt x="9191" y="3442"/>
                      <a:pt x="9607" y="3740"/>
                      <a:pt x="9941" y="4103"/>
                    </a:cubicBezTo>
                    <a:lnTo>
                      <a:pt x="9941" y="4103"/>
                    </a:lnTo>
                    <a:cubicBezTo>
                      <a:pt x="9273" y="3571"/>
                      <a:pt x="8470" y="3217"/>
                      <a:pt x="7620" y="3096"/>
                    </a:cubicBezTo>
                    <a:cubicBezTo>
                      <a:pt x="7541" y="3076"/>
                      <a:pt x="7462" y="3058"/>
                      <a:pt x="7384" y="3042"/>
                    </a:cubicBezTo>
                    <a:lnTo>
                      <a:pt x="7384" y="3042"/>
                    </a:lnTo>
                    <a:cubicBezTo>
                      <a:pt x="7459" y="3037"/>
                      <a:pt x="7534" y="3034"/>
                      <a:pt x="7609" y="3034"/>
                    </a:cubicBezTo>
                    <a:close/>
                    <a:moveTo>
                      <a:pt x="9759" y="7057"/>
                    </a:moveTo>
                    <a:cubicBezTo>
                      <a:pt x="9787" y="7112"/>
                      <a:pt x="9815" y="7168"/>
                      <a:pt x="9842" y="7224"/>
                    </a:cubicBezTo>
                    <a:cubicBezTo>
                      <a:pt x="9842" y="7296"/>
                      <a:pt x="9838" y="7368"/>
                      <a:pt x="9830" y="7441"/>
                    </a:cubicBezTo>
                    <a:lnTo>
                      <a:pt x="9830" y="7441"/>
                    </a:lnTo>
                    <a:cubicBezTo>
                      <a:pt x="9812" y="7310"/>
                      <a:pt x="9789" y="7182"/>
                      <a:pt x="9759" y="7057"/>
                    </a:cubicBezTo>
                    <a:close/>
                    <a:moveTo>
                      <a:pt x="6032" y="6130"/>
                    </a:moveTo>
                    <a:cubicBezTo>
                      <a:pt x="6456" y="6130"/>
                      <a:pt x="6879" y="6271"/>
                      <a:pt x="7302" y="6271"/>
                    </a:cubicBezTo>
                    <a:cubicBezTo>
                      <a:pt x="7302" y="6589"/>
                      <a:pt x="7620" y="6906"/>
                      <a:pt x="7620" y="7224"/>
                    </a:cubicBezTo>
                    <a:cubicBezTo>
                      <a:pt x="7849" y="7224"/>
                      <a:pt x="7913" y="7389"/>
                      <a:pt x="7811" y="7601"/>
                    </a:cubicBezTo>
                    <a:lnTo>
                      <a:pt x="7811" y="7601"/>
                    </a:lnTo>
                    <a:cubicBezTo>
                      <a:pt x="7396" y="7785"/>
                      <a:pt x="6950" y="7871"/>
                      <a:pt x="6482" y="7871"/>
                    </a:cubicBezTo>
                    <a:cubicBezTo>
                      <a:pt x="6073" y="7871"/>
                      <a:pt x="5648" y="7805"/>
                      <a:pt x="5214" y="7679"/>
                    </a:cubicBezTo>
                    <a:lnTo>
                      <a:pt x="5214" y="7679"/>
                    </a:lnTo>
                    <a:cubicBezTo>
                      <a:pt x="5102" y="7210"/>
                      <a:pt x="5163" y="6740"/>
                      <a:pt x="5397" y="6271"/>
                    </a:cubicBezTo>
                    <a:cubicBezTo>
                      <a:pt x="5609" y="6165"/>
                      <a:pt x="5821" y="6130"/>
                      <a:pt x="6032" y="6130"/>
                    </a:cubicBezTo>
                    <a:close/>
                    <a:moveTo>
                      <a:pt x="12880" y="4619"/>
                    </a:moveTo>
                    <a:lnTo>
                      <a:pt x="12880" y="4619"/>
                    </a:lnTo>
                    <a:cubicBezTo>
                      <a:pt x="13622" y="5735"/>
                      <a:pt x="13751" y="7187"/>
                      <a:pt x="13266" y="8546"/>
                    </a:cubicBezTo>
                    <a:lnTo>
                      <a:pt x="13266" y="8546"/>
                    </a:lnTo>
                    <a:cubicBezTo>
                      <a:pt x="13480" y="7476"/>
                      <a:pt x="13412" y="6370"/>
                      <a:pt x="13017" y="5319"/>
                    </a:cubicBezTo>
                    <a:cubicBezTo>
                      <a:pt x="13016" y="5315"/>
                      <a:pt x="13015" y="5312"/>
                      <a:pt x="13014" y="5308"/>
                    </a:cubicBezTo>
                    <a:lnTo>
                      <a:pt x="13014" y="5308"/>
                    </a:lnTo>
                    <a:cubicBezTo>
                      <a:pt x="12983" y="5076"/>
                      <a:pt x="12938" y="4846"/>
                      <a:pt x="12880" y="4619"/>
                    </a:cubicBezTo>
                    <a:close/>
                    <a:moveTo>
                      <a:pt x="8890" y="9129"/>
                    </a:moveTo>
                    <a:cubicBezTo>
                      <a:pt x="8414" y="9486"/>
                      <a:pt x="7893" y="9664"/>
                      <a:pt x="7394" y="9664"/>
                    </a:cubicBezTo>
                    <a:cubicBezTo>
                      <a:pt x="7269" y="9664"/>
                      <a:pt x="7145" y="9653"/>
                      <a:pt x="7024" y="9630"/>
                    </a:cubicBezTo>
                    <a:lnTo>
                      <a:pt x="7024" y="9630"/>
                    </a:lnTo>
                    <a:cubicBezTo>
                      <a:pt x="7656" y="9553"/>
                      <a:pt x="8285" y="9388"/>
                      <a:pt x="8890" y="9129"/>
                    </a:cubicBezTo>
                    <a:close/>
                    <a:moveTo>
                      <a:pt x="8414" y="0"/>
                    </a:moveTo>
                    <a:cubicBezTo>
                      <a:pt x="7699" y="0"/>
                      <a:pt x="6985" y="80"/>
                      <a:pt x="6350" y="239"/>
                    </a:cubicBezTo>
                    <a:cubicBezTo>
                      <a:pt x="6001" y="239"/>
                      <a:pt x="5748" y="430"/>
                      <a:pt x="5643" y="709"/>
                    </a:cubicBezTo>
                    <a:lnTo>
                      <a:pt x="5643" y="709"/>
                    </a:lnTo>
                    <a:cubicBezTo>
                      <a:pt x="4830" y="898"/>
                      <a:pt x="4081" y="1258"/>
                      <a:pt x="3445" y="1765"/>
                    </a:cubicBezTo>
                    <a:lnTo>
                      <a:pt x="3445" y="1765"/>
                    </a:lnTo>
                    <a:cubicBezTo>
                      <a:pt x="2240" y="2562"/>
                      <a:pt x="1324" y="3831"/>
                      <a:pt x="953" y="5319"/>
                    </a:cubicBezTo>
                    <a:cubicBezTo>
                      <a:pt x="0" y="8176"/>
                      <a:pt x="953" y="11034"/>
                      <a:pt x="3175" y="12939"/>
                    </a:cubicBezTo>
                    <a:cubicBezTo>
                      <a:pt x="4606" y="13833"/>
                      <a:pt x="6138" y="14224"/>
                      <a:pt x="7658" y="14224"/>
                    </a:cubicBezTo>
                    <a:cubicBezTo>
                      <a:pt x="8835" y="14224"/>
                      <a:pt x="10004" y="13989"/>
                      <a:pt x="11112" y="13574"/>
                    </a:cubicBezTo>
                    <a:cubicBezTo>
                      <a:pt x="13970" y="11986"/>
                      <a:pt x="15240" y="9446"/>
                      <a:pt x="15240" y="6271"/>
                    </a:cubicBezTo>
                    <a:cubicBezTo>
                      <a:pt x="15240" y="3414"/>
                      <a:pt x="13017" y="874"/>
                      <a:pt x="10477" y="239"/>
                    </a:cubicBezTo>
                    <a:cubicBezTo>
                      <a:pt x="9842" y="80"/>
                      <a:pt x="9128" y="0"/>
                      <a:pt x="8414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93" name="Google Shape;693;p8"/>
              <p:cNvSpPr/>
              <p:nvPr/>
            </p:nvSpPr>
            <p:spPr>
              <a:xfrm>
                <a:off x="3445450" y="1089400"/>
                <a:ext cx="376450" cy="361000"/>
              </a:xfrm>
              <a:custGeom>
                <a:avLst/>
                <a:gdLst/>
                <a:ahLst/>
                <a:cxnLst/>
                <a:rect l="l" t="t" r="r" b="b"/>
                <a:pathLst>
                  <a:path w="15058" h="14440" extrusionOk="0">
                    <a:moveTo>
                      <a:pt x="7178" y="3045"/>
                    </a:moveTo>
                    <a:cubicBezTo>
                      <a:pt x="7900" y="3157"/>
                      <a:pt x="8621" y="3472"/>
                      <a:pt x="9343" y="4049"/>
                    </a:cubicBezTo>
                    <a:cubicBezTo>
                      <a:pt x="10219" y="4827"/>
                      <a:pt x="10707" y="5815"/>
                      <a:pt x="10853" y="6837"/>
                    </a:cubicBezTo>
                    <a:lnTo>
                      <a:pt x="10853" y="6837"/>
                    </a:lnTo>
                    <a:cubicBezTo>
                      <a:pt x="10851" y="6865"/>
                      <a:pt x="10848" y="6893"/>
                      <a:pt x="10846" y="6920"/>
                    </a:cubicBezTo>
                    <a:lnTo>
                      <a:pt x="10846" y="6920"/>
                    </a:lnTo>
                    <a:cubicBezTo>
                      <a:pt x="10167" y="4726"/>
                      <a:pt x="8279" y="3309"/>
                      <a:pt x="6305" y="3118"/>
                    </a:cubicBezTo>
                    <a:lnTo>
                      <a:pt x="6305" y="3118"/>
                    </a:lnTo>
                    <a:cubicBezTo>
                      <a:pt x="6468" y="3104"/>
                      <a:pt x="6634" y="3097"/>
                      <a:pt x="6803" y="3097"/>
                    </a:cubicBezTo>
                    <a:cubicBezTo>
                      <a:pt x="6928" y="3071"/>
                      <a:pt x="7053" y="3054"/>
                      <a:pt x="7178" y="3045"/>
                    </a:cubicBezTo>
                    <a:close/>
                    <a:moveTo>
                      <a:pt x="12892" y="5674"/>
                    </a:moveTo>
                    <a:cubicBezTo>
                      <a:pt x="13085" y="6396"/>
                      <a:pt x="13105" y="7151"/>
                      <a:pt x="12951" y="7890"/>
                    </a:cubicBezTo>
                    <a:lnTo>
                      <a:pt x="12951" y="7890"/>
                    </a:lnTo>
                    <a:cubicBezTo>
                      <a:pt x="12972" y="7534"/>
                      <a:pt x="12964" y="7177"/>
                      <a:pt x="12927" y="6820"/>
                    </a:cubicBezTo>
                    <a:lnTo>
                      <a:pt x="12927" y="6820"/>
                    </a:lnTo>
                    <a:cubicBezTo>
                      <a:pt x="12957" y="6441"/>
                      <a:pt x="12947" y="6057"/>
                      <a:pt x="12892" y="5674"/>
                    </a:cubicBezTo>
                    <a:close/>
                    <a:moveTo>
                      <a:pt x="5572" y="6780"/>
                    </a:moveTo>
                    <a:cubicBezTo>
                      <a:pt x="5752" y="6780"/>
                      <a:pt x="5951" y="6820"/>
                      <a:pt x="6168" y="6907"/>
                    </a:cubicBezTo>
                    <a:cubicBezTo>
                      <a:pt x="6737" y="6907"/>
                      <a:pt x="7051" y="7417"/>
                      <a:pt x="7110" y="7981"/>
                    </a:cubicBezTo>
                    <a:lnTo>
                      <a:pt x="7110" y="7981"/>
                    </a:lnTo>
                    <a:cubicBezTo>
                      <a:pt x="6506" y="8189"/>
                      <a:pt x="5906" y="8302"/>
                      <a:pt x="5326" y="8302"/>
                    </a:cubicBezTo>
                    <a:cubicBezTo>
                      <a:pt x="5028" y="8302"/>
                      <a:pt x="4736" y="8272"/>
                      <a:pt x="4452" y="8210"/>
                    </a:cubicBezTo>
                    <a:lnTo>
                      <a:pt x="4452" y="8210"/>
                    </a:lnTo>
                    <a:cubicBezTo>
                      <a:pt x="4423" y="7444"/>
                      <a:pt x="4833" y="6780"/>
                      <a:pt x="5572" y="6780"/>
                    </a:cubicBezTo>
                    <a:close/>
                    <a:moveTo>
                      <a:pt x="8765" y="6615"/>
                    </a:moveTo>
                    <a:lnTo>
                      <a:pt x="8765" y="6615"/>
                    </a:lnTo>
                    <a:cubicBezTo>
                      <a:pt x="9328" y="7226"/>
                      <a:pt x="9531" y="8003"/>
                      <a:pt x="9025" y="8812"/>
                    </a:cubicBezTo>
                    <a:cubicBezTo>
                      <a:pt x="8437" y="9596"/>
                      <a:pt x="7484" y="10139"/>
                      <a:pt x="6543" y="10139"/>
                    </a:cubicBezTo>
                    <a:cubicBezTo>
                      <a:pt x="6364" y="10139"/>
                      <a:pt x="6186" y="10119"/>
                      <a:pt x="6012" y="10078"/>
                    </a:cubicBezTo>
                    <a:lnTo>
                      <a:pt x="6012" y="10078"/>
                    </a:lnTo>
                    <a:cubicBezTo>
                      <a:pt x="6876" y="10045"/>
                      <a:pt x="7474" y="9746"/>
                      <a:pt x="8073" y="9447"/>
                    </a:cubicBezTo>
                    <a:cubicBezTo>
                      <a:pt x="8708" y="9129"/>
                      <a:pt x="9025" y="8494"/>
                      <a:pt x="9025" y="7542"/>
                    </a:cubicBezTo>
                    <a:cubicBezTo>
                      <a:pt x="8988" y="7205"/>
                      <a:pt x="8898" y="6896"/>
                      <a:pt x="8765" y="6615"/>
                    </a:cubicBezTo>
                    <a:close/>
                    <a:moveTo>
                      <a:pt x="7755" y="1"/>
                    </a:moveTo>
                    <a:cubicBezTo>
                      <a:pt x="7120" y="1"/>
                      <a:pt x="6485" y="80"/>
                      <a:pt x="5850" y="239"/>
                    </a:cubicBezTo>
                    <a:cubicBezTo>
                      <a:pt x="5403" y="462"/>
                      <a:pt x="5114" y="686"/>
                      <a:pt x="5092" y="1020"/>
                    </a:cubicBezTo>
                    <a:lnTo>
                      <a:pt x="5092" y="1020"/>
                    </a:lnTo>
                    <a:cubicBezTo>
                      <a:pt x="4633" y="1141"/>
                      <a:pt x="4201" y="1316"/>
                      <a:pt x="3803" y="1539"/>
                    </a:cubicBezTo>
                    <a:lnTo>
                      <a:pt x="3803" y="1539"/>
                    </a:lnTo>
                    <a:cubicBezTo>
                      <a:pt x="2328" y="2244"/>
                      <a:pt x="1089" y="3516"/>
                      <a:pt x="453" y="5319"/>
                    </a:cubicBezTo>
                    <a:cubicBezTo>
                      <a:pt x="0" y="7356"/>
                      <a:pt x="354" y="9393"/>
                      <a:pt x="1400" y="11085"/>
                    </a:cubicBezTo>
                    <a:lnTo>
                      <a:pt x="1400" y="11085"/>
                    </a:lnTo>
                    <a:cubicBezTo>
                      <a:pt x="1842" y="12024"/>
                      <a:pt x="2487" y="12888"/>
                      <a:pt x="3310" y="13574"/>
                    </a:cubicBezTo>
                    <a:cubicBezTo>
                      <a:pt x="4242" y="14156"/>
                      <a:pt x="5301" y="14439"/>
                      <a:pt x="6364" y="14439"/>
                    </a:cubicBezTo>
                    <a:cubicBezTo>
                      <a:pt x="6695" y="14439"/>
                      <a:pt x="7026" y="14412"/>
                      <a:pt x="7354" y="14358"/>
                    </a:cubicBezTo>
                    <a:lnTo>
                      <a:pt x="7354" y="14358"/>
                    </a:lnTo>
                    <a:cubicBezTo>
                      <a:pt x="7369" y="14358"/>
                      <a:pt x="7383" y="14358"/>
                      <a:pt x="7398" y="14358"/>
                    </a:cubicBezTo>
                    <a:cubicBezTo>
                      <a:pt x="8545" y="14358"/>
                      <a:pt x="9737" y="14104"/>
                      <a:pt x="10930" y="13574"/>
                    </a:cubicBezTo>
                    <a:cubicBezTo>
                      <a:pt x="13470" y="11987"/>
                      <a:pt x="15058" y="9447"/>
                      <a:pt x="14740" y="6272"/>
                    </a:cubicBezTo>
                    <a:cubicBezTo>
                      <a:pt x="14423" y="3414"/>
                      <a:pt x="12518" y="874"/>
                      <a:pt x="9660" y="239"/>
                    </a:cubicBezTo>
                    <a:cubicBezTo>
                      <a:pt x="9025" y="80"/>
                      <a:pt x="8390" y="1"/>
                      <a:pt x="775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94" name="Google Shape;694;p8"/>
              <p:cNvSpPr/>
              <p:nvPr/>
            </p:nvSpPr>
            <p:spPr>
              <a:xfrm>
                <a:off x="4893450" y="958000"/>
                <a:ext cx="381025" cy="35487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195" extrusionOk="0">
                    <a:moveTo>
                      <a:pt x="6310" y="5892"/>
                    </a:moveTo>
                    <a:cubicBezTo>
                      <a:pt x="6588" y="5892"/>
                      <a:pt x="6826" y="5971"/>
                      <a:pt x="6985" y="6130"/>
                    </a:cubicBezTo>
                    <a:cubicBezTo>
                      <a:pt x="7303" y="6448"/>
                      <a:pt x="7620" y="6765"/>
                      <a:pt x="7620" y="7083"/>
                    </a:cubicBezTo>
                    <a:cubicBezTo>
                      <a:pt x="7620" y="7083"/>
                      <a:pt x="7620" y="7166"/>
                      <a:pt x="7620" y="7291"/>
                    </a:cubicBezTo>
                    <a:lnTo>
                      <a:pt x="7620" y="7291"/>
                    </a:lnTo>
                    <a:cubicBezTo>
                      <a:pt x="7176" y="7544"/>
                      <a:pt x="6702" y="7658"/>
                      <a:pt x="6221" y="7658"/>
                    </a:cubicBezTo>
                    <a:cubicBezTo>
                      <a:pt x="5844" y="7658"/>
                      <a:pt x="5462" y="7587"/>
                      <a:pt x="5089" y="7458"/>
                    </a:cubicBezTo>
                    <a:lnTo>
                      <a:pt x="5089" y="7458"/>
                    </a:lnTo>
                    <a:cubicBezTo>
                      <a:pt x="5109" y="7015"/>
                      <a:pt x="5176" y="6573"/>
                      <a:pt x="5398" y="6130"/>
                    </a:cubicBezTo>
                    <a:cubicBezTo>
                      <a:pt x="5715" y="5971"/>
                      <a:pt x="6033" y="5892"/>
                      <a:pt x="6310" y="5892"/>
                    </a:cubicBezTo>
                    <a:close/>
                    <a:moveTo>
                      <a:pt x="9508" y="6745"/>
                    </a:moveTo>
                    <a:cubicBezTo>
                      <a:pt x="9620" y="6955"/>
                      <a:pt x="9731" y="7177"/>
                      <a:pt x="9843" y="7400"/>
                    </a:cubicBezTo>
                    <a:cubicBezTo>
                      <a:pt x="9843" y="8035"/>
                      <a:pt x="9525" y="8670"/>
                      <a:pt x="8890" y="8988"/>
                    </a:cubicBezTo>
                    <a:cubicBezTo>
                      <a:pt x="9525" y="8670"/>
                      <a:pt x="9843" y="7718"/>
                      <a:pt x="9525" y="7083"/>
                    </a:cubicBezTo>
                    <a:cubicBezTo>
                      <a:pt x="9525" y="6968"/>
                      <a:pt x="9519" y="6855"/>
                      <a:pt x="9508" y="6745"/>
                    </a:cubicBezTo>
                    <a:close/>
                    <a:moveTo>
                      <a:pt x="6406" y="2579"/>
                    </a:moveTo>
                    <a:cubicBezTo>
                      <a:pt x="6595" y="2586"/>
                      <a:pt x="6789" y="2605"/>
                      <a:pt x="6985" y="2638"/>
                    </a:cubicBezTo>
                    <a:cubicBezTo>
                      <a:pt x="8573" y="2638"/>
                      <a:pt x="10160" y="3590"/>
                      <a:pt x="10795" y="4860"/>
                    </a:cubicBezTo>
                    <a:cubicBezTo>
                      <a:pt x="11385" y="6336"/>
                      <a:pt x="10878" y="8086"/>
                      <a:pt x="9783" y="9345"/>
                    </a:cubicBezTo>
                    <a:lnTo>
                      <a:pt x="9783" y="9345"/>
                    </a:lnTo>
                    <a:cubicBezTo>
                      <a:pt x="10887" y="6878"/>
                      <a:pt x="10528" y="3266"/>
                      <a:pt x="7533" y="3266"/>
                    </a:cubicBezTo>
                    <a:cubicBezTo>
                      <a:pt x="7458" y="3266"/>
                      <a:pt x="7381" y="3268"/>
                      <a:pt x="7303" y="3273"/>
                    </a:cubicBezTo>
                    <a:cubicBezTo>
                      <a:pt x="7078" y="3240"/>
                      <a:pt x="6850" y="3225"/>
                      <a:pt x="6622" y="3225"/>
                    </a:cubicBezTo>
                    <a:cubicBezTo>
                      <a:pt x="5766" y="3225"/>
                      <a:pt x="4898" y="3447"/>
                      <a:pt x="4136" y="3873"/>
                    </a:cubicBezTo>
                    <a:lnTo>
                      <a:pt x="4136" y="3873"/>
                    </a:lnTo>
                    <a:cubicBezTo>
                      <a:pt x="4391" y="3540"/>
                      <a:pt x="4708" y="3234"/>
                      <a:pt x="5080" y="2955"/>
                    </a:cubicBezTo>
                    <a:cubicBezTo>
                      <a:pt x="5522" y="2778"/>
                      <a:pt x="5964" y="2651"/>
                      <a:pt x="6406" y="2579"/>
                    </a:cubicBezTo>
                    <a:close/>
                    <a:moveTo>
                      <a:pt x="8890" y="8988"/>
                    </a:moveTo>
                    <a:lnTo>
                      <a:pt x="8890" y="8988"/>
                    </a:lnTo>
                    <a:cubicBezTo>
                      <a:pt x="8424" y="9454"/>
                      <a:pt x="7872" y="9663"/>
                      <a:pt x="7329" y="9663"/>
                    </a:cubicBezTo>
                    <a:cubicBezTo>
                      <a:pt x="7180" y="9663"/>
                      <a:pt x="7032" y="9647"/>
                      <a:pt x="6886" y="9617"/>
                    </a:cubicBezTo>
                    <a:lnTo>
                      <a:pt x="6886" y="9617"/>
                    </a:lnTo>
                    <a:cubicBezTo>
                      <a:pt x="7720" y="9573"/>
                      <a:pt x="8305" y="9280"/>
                      <a:pt x="8890" y="8988"/>
                    </a:cubicBezTo>
                    <a:close/>
                    <a:moveTo>
                      <a:pt x="8387" y="0"/>
                    </a:moveTo>
                    <a:cubicBezTo>
                      <a:pt x="7618" y="0"/>
                      <a:pt x="6825" y="132"/>
                      <a:pt x="6033" y="415"/>
                    </a:cubicBezTo>
                    <a:cubicBezTo>
                      <a:pt x="5880" y="415"/>
                      <a:pt x="5727" y="562"/>
                      <a:pt x="5609" y="786"/>
                    </a:cubicBezTo>
                    <a:lnTo>
                      <a:pt x="5609" y="786"/>
                    </a:lnTo>
                    <a:cubicBezTo>
                      <a:pt x="3333" y="1113"/>
                      <a:pt x="1208" y="2916"/>
                      <a:pt x="635" y="5495"/>
                    </a:cubicBezTo>
                    <a:cubicBezTo>
                      <a:pt x="0" y="8035"/>
                      <a:pt x="635" y="10575"/>
                      <a:pt x="2540" y="12480"/>
                    </a:cubicBezTo>
                    <a:cubicBezTo>
                      <a:pt x="3874" y="13623"/>
                      <a:pt x="5550" y="14195"/>
                      <a:pt x="7226" y="14195"/>
                    </a:cubicBezTo>
                    <a:cubicBezTo>
                      <a:pt x="8344" y="14195"/>
                      <a:pt x="9462" y="13941"/>
                      <a:pt x="10478" y="13433"/>
                    </a:cubicBezTo>
                    <a:cubicBezTo>
                      <a:pt x="13335" y="12163"/>
                      <a:pt x="14923" y="9305"/>
                      <a:pt x="15240" y="6448"/>
                    </a:cubicBezTo>
                    <a:cubicBezTo>
                      <a:pt x="14979" y="2795"/>
                      <a:pt x="11932" y="0"/>
                      <a:pt x="8387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95" name="Google Shape;695;p8"/>
              <p:cNvSpPr/>
              <p:nvPr/>
            </p:nvSpPr>
            <p:spPr>
              <a:xfrm>
                <a:off x="4123500" y="1328275"/>
                <a:ext cx="381025" cy="35357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143" extrusionOk="0">
                    <a:moveTo>
                      <a:pt x="5743" y="6110"/>
                    </a:moveTo>
                    <a:cubicBezTo>
                      <a:pt x="6060" y="6110"/>
                      <a:pt x="6444" y="6334"/>
                      <a:pt x="6668" y="6559"/>
                    </a:cubicBezTo>
                    <a:cubicBezTo>
                      <a:pt x="6986" y="6559"/>
                      <a:pt x="7303" y="6877"/>
                      <a:pt x="7303" y="7194"/>
                    </a:cubicBezTo>
                    <a:cubicBezTo>
                      <a:pt x="7303" y="7439"/>
                      <a:pt x="7303" y="7495"/>
                      <a:pt x="7303" y="7654"/>
                    </a:cubicBezTo>
                    <a:lnTo>
                      <a:pt x="7303" y="7654"/>
                    </a:lnTo>
                    <a:cubicBezTo>
                      <a:pt x="6819" y="7849"/>
                      <a:pt x="6298" y="7954"/>
                      <a:pt x="5773" y="7954"/>
                    </a:cubicBezTo>
                    <a:cubicBezTo>
                      <a:pt x="5436" y="7954"/>
                      <a:pt x="5096" y="7911"/>
                      <a:pt x="4763" y="7819"/>
                    </a:cubicBezTo>
                    <a:lnTo>
                      <a:pt x="4763" y="7819"/>
                    </a:lnTo>
                    <a:cubicBezTo>
                      <a:pt x="4763" y="7187"/>
                      <a:pt x="4766" y="6557"/>
                      <a:pt x="5398" y="6242"/>
                    </a:cubicBezTo>
                    <a:cubicBezTo>
                      <a:pt x="5491" y="6149"/>
                      <a:pt x="5611" y="6110"/>
                      <a:pt x="5743" y="6110"/>
                    </a:cubicBezTo>
                    <a:close/>
                    <a:moveTo>
                      <a:pt x="6775" y="2811"/>
                    </a:moveTo>
                    <a:cubicBezTo>
                      <a:pt x="6902" y="2811"/>
                      <a:pt x="7029" y="2817"/>
                      <a:pt x="7155" y="2828"/>
                    </a:cubicBezTo>
                    <a:lnTo>
                      <a:pt x="7155" y="2828"/>
                    </a:lnTo>
                    <a:cubicBezTo>
                      <a:pt x="8458" y="3081"/>
                      <a:pt x="9687" y="3917"/>
                      <a:pt x="10478" y="4972"/>
                    </a:cubicBezTo>
                    <a:cubicBezTo>
                      <a:pt x="10790" y="6531"/>
                      <a:pt x="10489" y="8397"/>
                      <a:pt x="9274" y="9366"/>
                    </a:cubicBezTo>
                    <a:lnTo>
                      <a:pt x="9274" y="9366"/>
                    </a:lnTo>
                    <a:cubicBezTo>
                      <a:pt x="10470" y="7078"/>
                      <a:pt x="10327" y="3745"/>
                      <a:pt x="7621" y="3384"/>
                    </a:cubicBezTo>
                    <a:cubicBezTo>
                      <a:pt x="7178" y="3273"/>
                      <a:pt x="6735" y="3221"/>
                      <a:pt x="6301" y="3221"/>
                    </a:cubicBezTo>
                    <a:cubicBezTo>
                      <a:pt x="5777" y="3221"/>
                      <a:pt x="5266" y="3297"/>
                      <a:pt x="4781" y="3442"/>
                    </a:cubicBezTo>
                    <a:lnTo>
                      <a:pt x="4781" y="3442"/>
                    </a:lnTo>
                    <a:cubicBezTo>
                      <a:pt x="4976" y="3301"/>
                      <a:pt x="5182" y="3174"/>
                      <a:pt x="5398" y="3067"/>
                    </a:cubicBezTo>
                    <a:cubicBezTo>
                      <a:pt x="5842" y="2889"/>
                      <a:pt x="6310" y="2811"/>
                      <a:pt x="6775" y="2811"/>
                    </a:cubicBezTo>
                    <a:close/>
                    <a:moveTo>
                      <a:pt x="8723" y="9073"/>
                    </a:moveTo>
                    <a:cubicBezTo>
                      <a:pt x="8592" y="9209"/>
                      <a:pt x="8437" y="9326"/>
                      <a:pt x="8256" y="9417"/>
                    </a:cubicBezTo>
                    <a:cubicBezTo>
                      <a:pt x="8415" y="9337"/>
                      <a:pt x="8574" y="9218"/>
                      <a:pt x="8723" y="9073"/>
                    </a:cubicBezTo>
                    <a:close/>
                    <a:moveTo>
                      <a:pt x="8583" y="0"/>
                    </a:moveTo>
                    <a:cubicBezTo>
                      <a:pt x="7839" y="0"/>
                      <a:pt x="7095" y="155"/>
                      <a:pt x="6351" y="527"/>
                    </a:cubicBezTo>
                    <a:cubicBezTo>
                      <a:pt x="6013" y="527"/>
                      <a:pt x="5764" y="707"/>
                      <a:pt x="5654" y="971"/>
                    </a:cubicBezTo>
                    <a:lnTo>
                      <a:pt x="5654" y="971"/>
                    </a:lnTo>
                    <a:cubicBezTo>
                      <a:pt x="3340" y="1328"/>
                      <a:pt x="1238" y="2896"/>
                      <a:pt x="636" y="5607"/>
                    </a:cubicBezTo>
                    <a:cubicBezTo>
                      <a:pt x="1" y="8464"/>
                      <a:pt x="1271" y="11322"/>
                      <a:pt x="3176" y="12909"/>
                    </a:cubicBezTo>
                    <a:cubicBezTo>
                      <a:pt x="3325" y="13002"/>
                      <a:pt x="3477" y="13090"/>
                      <a:pt x="3630" y="13173"/>
                    </a:cubicBezTo>
                    <a:lnTo>
                      <a:pt x="3630" y="13173"/>
                    </a:lnTo>
                    <a:cubicBezTo>
                      <a:pt x="4665" y="13836"/>
                      <a:pt x="5802" y="14142"/>
                      <a:pt x="6901" y="14142"/>
                    </a:cubicBezTo>
                    <a:cubicBezTo>
                      <a:pt x="6988" y="14142"/>
                      <a:pt x="7076" y="14140"/>
                      <a:pt x="7163" y="14136"/>
                    </a:cubicBezTo>
                    <a:lnTo>
                      <a:pt x="7163" y="14136"/>
                    </a:lnTo>
                    <a:cubicBezTo>
                      <a:pt x="7274" y="14140"/>
                      <a:pt x="7385" y="14143"/>
                      <a:pt x="7495" y="14143"/>
                    </a:cubicBezTo>
                    <a:cubicBezTo>
                      <a:pt x="8802" y="14143"/>
                      <a:pt x="10064" y="13826"/>
                      <a:pt x="11113" y="13227"/>
                    </a:cubicBezTo>
                    <a:cubicBezTo>
                      <a:pt x="13653" y="11957"/>
                      <a:pt x="15241" y="9099"/>
                      <a:pt x="15241" y="6242"/>
                    </a:cubicBezTo>
                    <a:cubicBezTo>
                      <a:pt x="14923" y="3384"/>
                      <a:pt x="13018" y="844"/>
                      <a:pt x="10161" y="209"/>
                    </a:cubicBezTo>
                    <a:cubicBezTo>
                      <a:pt x="9635" y="77"/>
                      <a:pt x="9109" y="0"/>
                      <a:pt x="8583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696" name="Google Shape;696;p8"/>
            <p:cNvGrpSpPr/>
            <p:nvPr/>
          </p:nvGrpSpPr>
          <p:grpSpPr>
            <a:xfrm rot="-8386074">
              <a:off x="2405277" y="1204331"/>
              <a:ext cx="382442" cy="523893"/>
              <a:chOff x="1361275" y="244825"/>
              <a:chExt cx="4833925" cy="5166575"/>
            </a:xfrm>
          </p:grpSpPr>
          <p:sp>
            <p:nvSpPr>
              <p:cNvPr id="697" name="Google Shape;697;p8"/>
              <p:cNvSpPr/>
              <p:nvPr/>
            </p:nvSpPr>
            <p:spPr>
              <a:xfrm>
                <a:off x="3252800" y="2793500"/>
                <a:ext cx="2769775" cy="933175"/>
              </a:xfrm>
              <a:custGeom>
                <a:avLst/>
                <a:gdLst/>
                <a:ahLst/>
                <a:cxnLst/>
                <a:rect l="l" t="t" r="r" b="b"/>
                <a:pathLst>
                  <a:path w="110791" h="37327" extrusionOk="0">
                    <a:moveTo>
                      <a:pt x="109540" y="0"/>
                    </a:moveTo>
                    <a:cubicBezTo>
                      <a:pt x="109302" y="0"/>
                      <a:pt x="109044" y="99"/>
                      <a:pt x="108806" y="338"/>
                    </a:cubicBezTo>
                    <a:lnTo>
                      <a:pt x="108806" y="20"/>
                    </a:lnTo>
                    <a:cubicBezTo>
                      <a:pt x="97694" y="10498"/>
                      <a:pt x="84994" y="19070"/>
                      <a:pt x="71024" y="25103"/>
                    </a:cubicBezTo>
                    <a:cubicBezTo>
                      <a:pt x="57054" y="31453"/>
                      <a:pt x="42131" y="34628"/>
                      <a:pt x="27209" y="35263"/>
                    </a:cubicBezTo>
                    <a:cubicBezTo>
                      <a:pt x="25818" y="35314"/>
                      <a:pt x="24427" y="35340"/>
                      <a:pt x="23037" y="35340"/>
                    </a:cubicBezTo>
                    <a:cubicBezTo>
                      <a:pt x="15862" y="35340"/>
                      <a:pt x="8724" y="34636"/>
                      <a:pt x="1809" y="33040"/>
                    </a:cubicBezTo>
                    <a:cubicBezTo>
                      <a:pt x="1712" y="33016"/>
                      <a:pt x="1618" y="33004"/>
                      <a:pt x="1529" y="33004"/>
                    </a:cubicBezTo>
                    <a:cubicBezTo>
                      <a:pt x="453" y="33004"/>
                      <a:pt x="1" y="34652"/>
                      <a:pt x="1174" y="34945"/>
                    </a:cubicBezTo>
                    <a:cubicBezTo>
                      <a:pt x="8635" y="36533"/>
                      <a:pt x="16255" y="37326"/>
                      <a:pt x="23915" y="37326"/>
                    </a:cubicBezTo>
                    <a:cubicBezTo>
                      <a:pt x="31574" y="37326"/>
                      <a:pt x="39274" y="36533"/>
                      <a:pt x="46894" y="34945"/>
                    </a:cubicBezTo>
                    <a:cubicBezTo>
                      <a:pt x="62134" y="31770"/>
                      <a:pt x="76421" y="25738"/>
                      <a:pt x="89756" y="17483"/>
                    </a:cubicBezTo>
                    <a:cubicBezTo>
                      <a:pt x="97059" y="12720"/>
                      <a:pt x="104044" y="7640"/>
                      <a:pt x="110076" y="1608"/>
                    </a:cubicBezTo>
                    <a:cubicBezTo>
                      <a:pt x="110790" y="893"/>
                      <a:pt x="110255" y="0"/>
                      <a:pt x="109540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98" name="Google Shape;698;p8"/>
              <p:cNvSpPr/>
              <p:nvPr/>
            </p:nvSpPr>
            <p:spPr>
              <a:xfrm>
                <a:off x="1586550" y="1832125"/>
                <a:ext cx="1699700" cy="1751375"/>
              </a:xfrm>
              <a:custGeom>
                <a:avLst/>
                <a:gdLst/>
                <a:ahLst/>
                <a:cxnLst/>
                <a:rect l="l" t="t" r="r" b="b"/>
                <a:pathLst>
                  <a:path w="67988" h="70055" extrusionOk="0">
                    <a:moveTo>
                      <a:pt x="1255" y="0"/>
                    </a:moveTo>
                    <a:cubicBezTo>
                      <a:pt x="653" y="0"/>
                      <a:pt x="0" y="543"/>
                      <a:pt x="196" y="1328"/>
                    </a:cubicBezTo>
                    <a:cubicBezTo>
                      <a:pt x="3054" y="13393"/>
                      <a:pt x="8451" y="24823"/>
                      <a:pt x="16389" y="34665"/>
                    </a:cubicBezTo>
                    <a:cubicBezTo>
                      <a:pt x="24644" y="44508"/>
                      <a:pt x="35121" y="52763"/>
                      <a:pt x="46551" y="58795"/>
                    </a:cubicBezTo>
                    <a:cubicBezTo>
                      <a:pt x="52901" y="62923"/>
                      <a:pt x="59886" y="66098"/>
                      <a:pt x="66236" y="69908"/>
                    </a:cubicBezTo>
                    <a:cubicBezTo>
                      <a:pt x="66441" y="70010"/>
                      <a:pt x="66630" y="70055"/>
                      <a:pt x="66798" y="70055"/>
                    </a:cubicBezTo>
                    <a:cubicBezTo>
                      <a:pt x="67670" y="70055"/>
                      <a:pt x="67987" y="68852"/>
                      <a:pt x="67189" y="68320"/>
                    </a:cubicBezTo>
                    <a:cubicBezTo>
                      <a:pt x="56076" y="61653"/>
                      <a:pt x="44329" y="55938"/>
                      <a:pt x="33851" y="48318"/>
                    </a:cubicBezTo>
                    <a:cubicBezTo>
                      <a:pt x="23374" y="41015"/>
                      <a:pt x="15119" y="31490"/>
                      <a:pt x="9404" y="20378"/>
                    </a:cubicBezTo>
                    <a:cubicBezTo>
                      <a:pt x="6229" y="14028"/>
                      <a:pt x="3689" y="7360"/>
                      <a:pt x="2101" y="693"/>
                    </a:cubicBezTo>
                    <a:cubicBezTo>
                      <a:pt x="1980" y="207"/>
                      <a:pt x="1627" y="0"/>
                      <a:pt x="1255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99" name="Google Shape;699;p8"/>
              <p:cNvSpPr/>
              <p:nvPr/>
            </p:nvSpPr>
            <p:spPr>
              <a:xfrm>
                <a:off x="2210575" y="1484300"/>
                <a:ext cx="1010725" cy="2142275"/>
              </a:xfrm>
              <a:custGeom>
                <a:avLst/>
                <a:gdLst/>
                <a:ahLst/>
                <a:cxnLst/>
                <a:rect l="l" t="t" r="r" b="b"/>
                <a:pathLst>
                  <a:path w="40429" h="85691" extrusionOk="0">
                    <a:moveTo>
                      <a:pt x="1905" y="1"/>
                    </a:moveTo>
                    <a:cubicBezTo>
                      <a:pt x="1429" y="1"/>
                      <a:pt x="953" y="318"/>
                      <a:pt x="953" y="953"/>
                    </a:cubicBezTo>
                    <a:cubicBezTo>
                      <a:pt x="635" y="13653"/>
                      <a:pt x="0" y="26988"/>
                      <a:pt x="3493" y="39371"/>
                    </a:cubicBezTo>
                    <a:cubicBezTo>
                      <a:pt x="5080" y="45403"/>
                      <a:pt x="7938" y="50801"/>
                      <a:pt x="11748" y="55563"/>
                    </a:cubicBezTo>
                    <a:cubicBezTo>
                      <a:pt x="15875" y="60643"/>
                      <a:pt x="20320" y="65088"/>
                      <a:pt x="25083" y="69216"/>
                    </a:cubicBezTo>
                    <a:cubicBezTo>
                      <a:pt x="30163" y="73978"/>
                      <a:pt x="34608" y="79058"/>
                      <a:pt x="38418" y="85091"/>
                    </a:cubicBezTo>
                    <a:cubicBezTo>
                      <a:pt x="38629" y="85514"/>
                      <a:pt x="38947" y="85690"/>
                      <a:pt x="39253" y="85690"/>
                    </a:cubicBezTo>
                    <a:cubicBezTo>
                      <a:pt x="39864" y="85690"/>
                      <a:pt x="40429" y="84985"/>
                      <a:pt x="40005" y="84138"/>
                    </a:cubicBezTo>
                    <a:cubicBezTo>
                      <a:pt x="33973" y="73343"/>
                      <a:pt x="23813" y="66358"/>
                      <a:pt x="15875" y="57151"/>
                    </a:cubicBezTo>
                    <a:cubicBezTo>
                      <a:pt x="11430" y="52706"/>
                      <a:pt x="8255" y="46991"/>
                      <a:pt x="6033" y="41276"/>
                    </a:cubicBezTo>
                    <a:cubicBezTo>
                      <a:pt x="4128" y="35243"/>
                      <a:pt x="3175" y="28893"/>
                      <a:pt x="2858" y="22861"/>
                    </a:cubicBezTo>
                    <a:cubicBezTo>
                      <a:pt x="2540" y="15558"/>
                      <a:pt x="2540" y="8256"/>
                      <a:pt x="2858" y="953"/>
                    </a:cubicBezTo>
                    <a:cubicBezTo>
                      <a:pt x="2858" y="318"/>
                      <a:pt x="2382" y="1"/>
                      <a:pt x="190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00" name="Google Shape;700;p8"/>
              <p:cNvSpPr/>
              <p:nvPr/>
            </p:nvSpPr>
            <p:spPr>
              <a:xfrm>
                <a:off x="2869375" y="471900"/>
                <a:ext cx="425175" cy="3093775"/>
              </a:xfrm>
              <a:custGeom>
                <a:avLst/>
                <a:gdLst/>
                <a:ahLst/>
                <a:cxnLst/>
                <a:rect l="l" t="t" r="r" b="b"/>
                <a:pathLst>
                  <a:path w="17007" h="123751" extrusionOk="0">
                    <a:moveTo>
                      <a:pt x="15935" y="1"/>
                    </a:moveTo>
                    <a:cubicBezTo>
                      <a:pt x="15507" y="1"/>
                      <a:pt x="15063" y="252"/>
                      <a:pt x="14923" y="809"/>
                    </a:cubicBezTo>
                    <a:cubicBezTo>
                      <a:pt x="8256" y="16367"/>
                      <a:pt x="4128" y="32877"/>
                      <a:pt x="2223" y="49704"/>
                    </a:cubicBezTo>
                    <a:cubicBezTo>
                      <a:pt x="1" y="65897"/>
                      <a:pt x="636" y="82089"/>
                      <a:pt x="4446" y="97964"/>
                    </a:cubicBezTo>
                    <a:cubicBezTo>
                      <a:pt x="6668" y="106854"/>
                      <a:pt x="10161" y="115427"/>
                      <a:pt x="14606" y="123364"/>
                    </a:cubicBezTo>
                    <a:cubicBezTo>
                      <a:pt x="14786" y="123634"/>
                      <a:pt x="15042" y="123751"/>
                      <a:pt x="15303" y="123751"/>
                    </a:cubicBezTo>
                    <a:cubicBezTo>
                      <a:pt x="15962" y="123751"/>
                      <a:pt x="16648" y="123004"/>
                      <a:pt x="16193" y="122094"/>
                    </a:cubicBezTo>
                    <a:cubicBezTo>
                      <a:pt x="8573" y="108442"/>
                      <a:pt x="4128" y="92884"/>
                      <a:pt x="3176" y="76692"/>
                    </a:cubicBezTo>
                    <a:cubicBezTo>
                      <a:pt x="2223" y="60499"/>
                      <a:pt x="3811" y="43989"/>
                      <a:pt x="7938" y="27797"/>
                    </a:cubicBezTo>
                    <a:cubicBezTo>
                      <a:pt x="10161" y="18907"/>
                      <a:pt x="13018" y="10017"/>
                      <a:pt x="16828" y="1127"/>
                    </a:cubicBezTo>
                    <a:cubicBezTo>
                      <a:pt x="17007" y="413"/>
                      <a:pt x="16484" y="1"/>
                      <a:pt x="1593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01" name="Google Shape;701;p8"/>
              <p:cNvSpPr/>
              <p:nvPr/>
            </p:nvSpPr>
            <p:spPr>
              <a:xfrm>
                <a:off x="3078175" y="651750"/>
                <a:ext cx="2833925" cy="3016275"/>
              </a:xfrm>
              <a:custGeom>
                <a:avLst/>
                <a:gdLst/>
                <a:ahLst/>
                <a:cxnLst/>
                <a:rect l="l" t="t" r="r" b="b"/>
                <a:pathLst>
                  <a:path w="113357" h="120651" extrusionOk="0">
                    <a:moveTo>
                      <a:pt x="112181" y="0"/>
                    </a:moveTo>
                    <a:cubicBezTo>
                      <a:pt x="111875" y="0"/>
                      <a:pt x="111558" y="177"/>
                      <a:pt x="111346" y="600"/>
                    </a:cubicBezTo>
                    <a:lnTo>
                      <a:pt x="111346" y="918"/>
                    </a:lnTo>
                    <a:cubicBezTo>
                      <a:pt x="101821" y="21873"/>
                      <a:pt x="90391" y="41875"/>
                      <a:pt x="77374" y="60925"/>
                    </a:cubicBezTo>
                    <a:cubicBezTo>
                      <a:pt x="71024" y="69815"/>
                      <a:pt x="64039" y="78070"/>
                      <a:pt x="56419" y="86008"/>
                    </a:cubicBezTo>
                    <a:cubicBezTo>
                      <a:pt x="49434" y="93310"/>
                      <a:pt x="41496" y="99978"/>
                      <a:pt x="32606" y="106010"/>
                    </a:cubicBezTo>
                    <a:cubicBezTo>
                      <a:pt x="23399" y="112360"/>
                      <a:pt x="12604" y="116805"/>
                      <a:pt x="1174" y="118710"/>
                    </a:cubicBezTo>
                    <a:cubicBezTo>
                      <a:pt x="1" y="119003"/>
                      <a:pt x="453" y="120651"/>
                      <a:pt x="1529" y="120651"/>
                    </a:cubicBezTo>
                    <a:cubicBezTo>
                      <a:pt x="1618" y="120651"/>
                      <a:pt x="1712" y="120639"/>
                      <a:pt x="1809" y="120615"/>
                    </a:cubicBezTo>
                    <a:cubicBezTo>
                      <a:pt x="22446" y="117123"/>
                      <a:pt x="40226" y="104740"/>
                      <a:pt x="54831" y="90453"/>
                    </a:cubicBezTo>
                    <a:cubicBezTo>
                      <a:pt x="70706" y="74578"/>
                      <a:pt x="84041" y="56163"/>
                      <a:pt x="95154" y="36478"/>
                    </a:cubicBezTo>
                    <a:cubicBezTo>
                      <a:pt x="101504" y="25048"/>
                      <a:pt x="107219" y="13300"/>
                      <a:pt x="112934" y="1553"/>
                    </a:cubicBezTo>
                    <a:cubicBezTo>
                      <a:pt x="113357" y="706"/>
                      <a:pt x="112792" y="0"/>
                      <a:pt x="112181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02" name="Google Shape;702;p8"/>
              <p:cNvSpPr/>
              <p:nvPr/>
            </p:nvSpPr>
            <p:spPr>
              <a:xfrm>
                <a:off x="3250375" y="2650625"/>
                <a:ext cx="2168950" cy="929450"/>
              </a:xfrm>
              <a:custGeom>
                <a:avLst/>
                <a:gdLst/>
                <a:ahLst/>
                <a:cxnLst/>
                <a:rect l="l" t="t" r="r" b="b"/>
                <a:pathLst>
                  <a:path w="86758" h="37178" extrusionOk="0">
                    <a:moveTo>
                      <a:pt x="85507" y="0"/>
                    </a:moveTo>
                    <a:cubicBezTo>
                      <a:pt x="85269" y="0"/>
                      <a:pt x="85011" y="99"/>
                      <a:pt x="84773" y="338"/>
                    </a:cubicBezTo>
                    <a:cubicBezTo>
                      <a:pt x="63133" y="22605"/>
                      <a:pt x="33439" y="35268"/>
                      <a:pt x="2422" y="35268"/>
                    </a:cubicBezTo>
                    <a:cubicBezTo>
                      <a:pt x="2038" y="35268"/>
                      <a:pt x="1655" y="35266"/>
                      <a:pt x="1271" y="35263"/>
                    </a:cubicBezTo>
                    <a:cubicBezTo>
                      <a:pt x="1" y="35263"/>
                      <a:pt x="1" y="37168"/>
                      <a:pt x="1271" y="37168"/>
                    </a:cubicBezTo>
                    <a:cubicBezTo>
                      <a:pt x="1767" y="37174"/>
                      <a:pt x="2263" y="37177"/>
                      <a:pt x="2759" y="37177"/>
                    </a:cubicBezTo>
                    <a:cubicBezTo>
                      <a:pt x="27013" y="37177"/>
                      <a:pt x="50884" y="29579"/>
                      <a:pt x="70486" y="15578"/>
                    </a:cubicBezTo>
                    <a:cubicBezTo>
                      <a:pt x="76201" y="11450"/>
                      <a:pt x="81281" y="6688"/>
                      <a:pt x="86043" y="1608"/>
                    </a:cubicBezTo>
                    <a:cubicBezTo>
                      <a:pt x="86757" y="893"/>
                      <a:pt x="86222" y="0"/>
                      <a:pt x="85507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03" name="Google Shape;703;p8"/>
              <p:cNvSpPr/>
              <p:nvPr/>
            </p:nvSpPr>
            <p:spPr>
              <a:xfrm>
                <a:off x="3201800" y="1545900"/>
                <a:ext cx="1069375" cy="1980300"/>
              </a:xfrm>
              <a:custGeom>
                <a:avLst/>
                <a:gdLst/>
                <a:ahLst/>
                <a:cxnLst/>
                <a:rect l="l" t="t" r="r" b="b"/>
                <a:pathLst>
                  <a:path w="42775" h="79212" extrusionOk="0">
                    <a:moveTo>
                      <a:pt x="41578" y="0"/>
                    </a:moveTo>
                    <a:cubicBezTo>
                      <a:pt x="41187" y="0"/>
                      <a:pt x="40806" y="204"/>
                      <a:pt x="40679" y="712"/>
                    </a:cubicBezTo>
                    <a:cubicBezTo>
                      <a:pt x="33694" y="22302"/>
                      <a:pt x="23851" y="42939"/>
                      <a:pt x="11469" y="61989"/>
                    </a:cubicBezTo>
                    <a:cubicBezTo>
                      <a:pt x="7976" y="67387"/>
                      <a:pt x="4484" y="72784"/>
                      <a:pt x="674" y="77864"/>
                    </a:cubicBezTo>
                    <a:cubicBezTo>
                      <a:pt x="0" y="78538"/>
                      <a:pt x="597" y="79211"/>
                      <a:pt x="1341" y="79211"/>
                    </a:cubicBezTo>
                    <a:cubicBezTo>
                      <a:pt x="1649" y="79211"/>
                      <a:pt x="1982" y="79095"/>
                      <a:pt x="2261" y="78817"/>
                    </a:cubicBezTo>
                    <a:cubicBezTo>
                      <a:pt x="16231" y="60719"/>
                      <a:pt x="27344" y="40717"/>
                      <a:pt x="35916" y="19444"/>
                    </a:cubicBezTo>
                    <a:cubicBezTo>
                      <a:pt x="38456" y="13412"/>
                      <a:pt x="40361" y="7379"/>
                      <a:pt x="42584" y="1029"/>
                    </a:cubicBezTo>
                    <a:cubicBezTo>
                      <a:pt x="42774" y="458"/>
                      <a:pt x="42165" y="0"/>
                      <a:pt x="41578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04" name="Google Shape;704;p8"/>
              <p:cNvSpPr/>
              <p:nvPr/>
            </p:nvSpPr>
            <p:spPr>
              <a:xfrm>
                <a:off x="3147200" y="1300300"/>
                <a:ext cx="454325" cy="2311275"/>
              </a:xfrm>
              <a:custGeom>
                <a:avLst/>
                <a:gdLst/>
                <a:ahLst/>
                <a:cxnLst/>
                <a:rect l="l" t="t" r="r" b="b"/>
                <a:pathLst>
                  <a:path w="18173" h="92451" extrusionOk="0">
                    <a:moveTo>
                      <a:pt x="16946" y="1"/>
                    </a:moveTo>
                    <a:cubicBezTo>
                      <a:pt x="16546" y="1"/>
                      <a:pt x="16118" y="208"/>
                      <a:pt x="15875" y="693"/>
                    </a:cubicBezTo>
                    <a:cubicBezTo>
                      <a:pt x="7938" y="23236"/>
                      <a:pt x="2858" y="47048"/>
                      <a:pt x="953" y="70861"/>
                    </a:cubicBezTo>
                    <a:cubicBezTo>
                      <a:pt x="318" y="77846"/>
                      <a:pt x="0" y="84831"/>
                      <a:pt x="0" y="91498"/>
                    </a:cubicBezTo>
                    <a:cubicBezTo>
                      <a:pt x="0" y="92133"/>
                      <a:pt x="477" y="92451"/>
                      <a:pt x="953" y="92451"/>
                    </a:cubicBezTo>
                    <a:cubicBezTo>
                      <a:pt x="1429" y="92451"/>
                      <a:pt x="1905" y="92133"/>
                      <a:pt x="1905" y="91498"/>
                    </a:cubicBezTo>
                    <a:cubicBezTo>
                      <a:pt x="2223" y="67368"/>
                      <a:pt x="5715" y="43556"/>
                      <a:pt x="11748" y="20378"/>
                    </a:cubicBezTo>
                    <a:cubicBezTo>
                      <a:pt x="13653" y="14028"/>
                      <a:pt x="15558" y="7678"/>
                      <a:pt x="17780" y="1328"/>
                    </a:cubicBezTo>
                    <a:cubicBezTo>
                      <a:pt x="18173" y="543"/>
                      <a:pt x="17595" y="1"/>
                      <a:pt x="16946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05" name="Google Shape;705;p8"/>
              <p:cNvSpPr/>
              <p:nvPr/>
            </p:nvSpPr>
            <p:spPr>
              <a:xfrm>
                <a:off x="3176950" y="1208525"/>
                <a:ext cx="1895950" cy="2300350"/>
              </a:xfrm>
              <a:custGeom>
                <a:avLst/>
                <a:gdLst/>
                <a:ahLst/>
                <a:cxnLst/>
                <a:rect l="l" t="t" r="r" b="b"/>
                <a:pathLst>
                  <a:path w="75838" h="92014" extrusionOk="0">
                    <a:moveTo>
                      <a:pt x="74761" y="0"/>
                    </a:moveTo>
                    <a:cubicBezTo>
                      <a:pt x="74389" y="0"/>
                      <a:pt x="73991" y="178"/>
                      <a:pt x="73740" y="554"/>
                    </a:cubicBezTo>
                    <a:cubicBezTo>
                      <a:pt x="69930" y="14207"/>
                      <a:pt x="62945" y="26907"/>
                      <a:pt x="53420" y="37702"/>
                    </a:cubicBezTo>
                    <a:cubicBezTo>
                      <a:pt x="43578" y="49767"/>
                      <a:pt x="32465" y="60879"/>
                      <a:pt x="21035" y="71357"/>
                    </a:cubicBezTo>
                    <a:cubicBezTo>
                      <a:pt x="14368" y="77707"/>
                      <a:pt x="7383" y="84057"/>
                      <a:pt x="715" y="90407"/>
                    </a:cubicBezTo>
                    <a:cubicBezTo>
                      <a:pt x="1" y="91121"/>
                      <a:pt x="537" y="92014"/>
                      <a:pt x="1251" y="92014"/>
                    </a:cubicBezTo>
                    <a:cubicBezTo>
                      <a:pt x="1489" y="92014"/>
                      <a:pt x="1747" y="91915"/>
                      <a:pt x="1985" y="91677"/>
                    </a:cubicBezTo>
                    <a:cubicBezTo>
                      <a:pt x="14050" y="80247"/>
                      <a:pt x="26433" y="69134"/>
                      <a:pt x="38180" y="57387"/>
                    </a:cubicBezTo>
                    <a:cubicBezTo>
                      <a:pt x="48975" y="47227"/>
                      <a:pt x="58500" y="35797"/>
                      <a:pt x="66120" y="23414"/>
                    </a:cubicBezTo>
                    <a:cubicBezTo>
                      <a:pt x="70565" y="16429"/>
                      <a:pt x="73740" y="8809"/>
                      <a:pt x="75645" y="1189"/>
                    </a:cubicBezTo>
                    <a:cubicBezTo>
                      <a:pt x="75837" y="420"/>
                      <a:pt x="75331" y="0"/>
                      <a:pt x="74761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06" name="Google Shape;706;p8"/>
              <p:cNvSpPr/>
              <p:nvPr/>
            </p:nvSpPr>
            <p:spPr>
              <a:xfrm>
                <a:off x="2901125" y="3202575"/>
                <a:ext cx="682650" cy="750800"/>
              </a:xfrm>
              <a:custGeom>
                <a:avLst/>
                <a:gdLst/>
                <a:ahLst/>
                <a:cxnLst/>
                <a:rect l="l" t="t" r="r" b="b"/>
                <a:pathLst>
                  <a:path w="27306" h="30032" extrusionOk="0">
                    <a:moveTo>
                      <a:pt x="3238" y="1"/>
                    </a:moveTo>
                    <a:cubicBezTo>
                      <a:pt x="2262" y="1"/>
                      <a:pt x="1048" y="836"/>
                      <a:pt x="636" y="2072"/>
                    </a:cubicBezTo>
                    <a:cubicBezTo>
                      <a:pt x="1" y="3977"/>
                      <a:pt x="1" y="6200"/>
                      <a:pt x="953" y="7787"/>
                    </a:cubicBezTo>
                    <a:cubicBezTo>
                      <a:pt x="3811" y="13502"/>
                      <a:pt x="5716" y="19217"/>
                      <a:pt x="6668" y="25567"/>
                    </a:cubicBezTo>
                    <a:cubicBezTo>
                      <a:pt x="6668" y="26837"/>
                      <a:pt x="6351" y="28742"/>
                      <a:pt x="7938" y="29695"/>
                    </a:cubicBezTo>
                    <a:cubicBezTo>
                      <a:pt x="8256" y="29933"/>
                      <a:pt x="8613" y="30032"/>
                      <a:pt x="8990" y="30032"/>
                    </a:cubicBezTo>
                    <a:cubicBezTo>
                      <a:pt x="10121" y="30032"/>
                      <a:pt x="11431" y="29139"/>
                      <a:pt x="12383" y="28425"/>
                    </a:cubicBezTo>
                    <a:cubicBezTo>
                      <a:pt x="17463" y="26202"/>
                      <a:pt x="22226" y="23345"/>
                      <a:pt x="26988" y="19852"/>
                    </a:cubicBezTo>
                    <a:cubicBezTo>
                      <a:pt x="26988" y="19535"/>
                      <a:pt x="26988" y="19535"/>
                      <a:pt x="26988" y="19217"/>
                    </a:cubicBezTo>
                    <a:cubicBezTo>
                      <a:pt x="26988" y="18582"/>
                      <a:pt x="27306" y="17947"/>
                      <a:pt x="26988" y="17630"/>
                    </a:cubicBezTo>
                    <a:cubicBezTo>
                      <a:pt x="20321" y="11280"/>
                      <a:pt x="12383" y="6200"/>
                      <a:pt x="3493" y="2707"/>
                    </a:cubicBezTo>
                    <a:lnTo>
                      <a:pt x="4446" y="802"/>
                    </a:lnTo>
                    <a:cubicBezTo>
                      <a:pt x="4223" y="245"/>
                      <a:pt x="3765" y="1"/>
                      <a:pt x="3238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07" name="Google Shape;707;p8"/>
              <p:cNvSpPr/>
              <p:nvPr/>
            </p:nvSpPr>
            <p:spPr>
              <a:xfrm>
                <a:off x="1403375" y="3677575"/>
                <a:ext cx="1897825" cy="1733825"/>
              </a:xfrm>
              <a:custGeom>
                <a:avLst/>
                <a:gdLst/>
                <a:ahLst/>
                <a:cxnLst/>
                <a:rect l="l" t="t" r="r" b="b"/>
                <a:pathLst>
                  <a:path w="75913" h="69353" extrusionOk="0">
                    <a:moveTo>
                      <a:pt x="74626" y="0"/>
                    </a:moveTo>
                    <a:cubicBezTo>
                      <a:pt x="74349" y="0"/>
                      <a:pt x="74072" y="152"/>
                      <a:pt x="73881" y="535"/>
                    </a:cubicBezTo>
                    <a:lnTo>
                      <a:pt x="73563" y="535"/>
                    </a:lnTo>
                    <a:cubicBezTo>
                      <a:pt x="66261" y="13235"/>
                      <a:pt x="60863" y="27205"/>
                      <a:pt x="53561" y="39905"/>
                    </a:cubicBezTo>
                    <a:cubicBezTo>
                      <a:pt x="47211" y="51017"/>
                      <a:pt x="39273" y="61495"/>
                      <a:pt x="26573" y="65622"/>
                    </a:cubicBezTo>
                    <a:cubicBezTo>
                      <a:pt x="22149" y="66861"/>
                      <a:pt x="17527" y="67508"/>
                      <a:pt x="12872" y="67508"/>
                    </a:cubicBezTo>
                    <a:cubicBezTo>
                      <a:pt x="9177" y="67508"/>
                      <a:pt x="5462" y="67100"/>
                      <a:pt x="1808" y="66257"/>
                    </a:cubicBezTo>
                    <a:cubicBezTo>
                      <a:pt x="1711" y="66233"/>
                      <a:pt x="1618" y="66221"/>
                      <a:pt x="1529" y="66221"/>
                    </a:cubicBezTo>
                    <a:cubicBezTo>
                      <a:pt x="453" y="66221"/>
                      <a:pt x="1" y="67869"/>
                      <a:pt x="1173" y="68162"/>
                    </a:cubicBezTo>
                    <a:cubicBezTo>
                      <a:pt x="4983" y="68956"/>
                      <a:pt x="8873" y="69353"/>
                      <a:pt x="12762" y="69353"/>
                    </a:cubicBezTo>
                    <a:cubicBezTo>
                      <a:pt x="16652" y="69353"/>
                      <a:pt x="20541" y="68956"/>
                      <a:pt x="24351" y="68162"/>
                    </a:cubicBezTo>
                    <a:cubicBezTo>
                      <a:pt x="30701" y="66575"/>
                      <a:pt x="36416" y="63400"/>
                      <a:pt x="41178" y="59272"/>
                    </a:cubicBezTo>
                    <a:cubicBezTo>
                      <a:pt x="51656" y="50065"/>
                      <a:pt x="57688" y="37047"/>
                      <a:pt x="63403" y="24665"/>
                    </a:cubicBezTo>
                    <a:cubicBezTo>
                      <a:pt x="67531" y="16727"/>
                      <a:pt x="71023" y="8790"/>
                      <a:pt x="75468" y="1487"/>
                    </a:cubicBezTo>
                    <a:cubicBezTo>
                      <a:pt x="75912" y="821"/>
                      <a:pt x="75270" y="0"/>
                      <a:pt x="74626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08" name="Google Shape;708;p8"/>
              <p:cNvSpPr/>
              <p:nvPr/>
            </p:nvSpPr>
            <p:spPr>
              <a:xfrm>
                <a:off x="5814200" y="2605475"/>
                <a:ext cx="381000" cy="35475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190" extrusionOk="0">
                    <a:moveTo>
                      <a:pt x="7407" y="3112"/>
                    </a:moveTo>
                    <a:cubicBezTo>
                      <a:pt x="9080" y="3242"/>
                      <a:pt x="10232" y="4145"/>
                      <a:pt x="11113" y="5319"/>
                    </a:cubicBezTo>
                    <a:cubicBezTo>
                      <a:pt x="11202" y="5587"/>
                      <a:pt x="11266" y="5849"/>
                      <a:pt x="11307" y="6104"/>
                    </a:cubicBezTo>
                    <a:lnTo>
                      <a:pt x="11307" y="6104"/>
                    </a:lnTo>
                    <a:cubicBezTo>
                      <a:pt x="10572" y="4574"/>
                      <a:pt x="9087" y="3391"/>
                      <a:pt x="7407" y="3112"/>
                    </a:cubicBezTo>
                    <a:close/>
                    <a:moveTo>
                      <a:pt x="6106" y="6128"/>
                    </a:moveTo>
                    <a:cubicBezTo>
                      <a:pt x="6282" y="6128"/>
                      <a:pt x="6471" y="6173"/>
                      <a:pt x="6668" y="6271"/>
                    </a:cubicBezTo>
                    <a:cubicBezTo>
                      <a:pt x="7267" y="6571"/>
                      <a:pt x="7583" y="6870"/>
                      <a:pt x="7617" y="7436"/>
                    </a:cubicBezTo>
                    <a:lnTo>
                      <a:pt x="7617" y="7436"/>
                    </a:lnTo>
                    <a:cubicBezTo>
                      <a:pt x="7045" y="7771"/>
                      <a:pt x="6380" y="7938"/>
                      <a:pt x="5715" y="7938"/>
                    </a:cubicBezTo>
                    <a:cubicBezTo>
                      <a:pt x="5490" y="7938"/>
                      <a:pt x="5264" y="7919"/>
                      <a:pt x="5043" y="7880"/>
                    </a:cubicBezTo>
                    <a:lnTo>
                      <a:pt x="5043" y="7880"/>
                    </a:lnTo>
                    <a:cubicBezTo>
                      <a:pt x="4877" y="6912"/>
                      <a:pt x="5374" y="6128"/>
                      <a:pt x="6106" y="6128"/>
                    </a:cubicBezTo>
                    <a:close/>
                    <a:moveTo>
                      <a:pt x="9295" y="6256"/>
                    </a:moveTo>
                    <a:cubicBezTo>
                      <a:pt x="9904" y="7104"/>
                      <a:pt x="9865" y="8397"/>
                      <a:pt x="8890" y="9129"/>
                    </a:cubicBezTo>
                    <a:cubicBezTo>
                      <a:pt x="9208" y="8494"/>
                      <a:pt x="9525" y="7859"/>
                      <a:pt x="9525" y="6906"/>
                    </a:cubicBezTo>
                    <a:cubicBezTo>
                      <a:pt x="9468" y="6678"/>
                      <a:pt x="9391" y="6461"/>
                      <a:pt x="9295" y="6256"/>
                    </a:cubicBezTo>
                    <a:close/>
                    <a:moveTo>
                      <a:pt x="8890" y="9129"/>
                    </a:moveTo>
                    <a:lnTo>
                      <a:pt x="8890" y="9129"/>
                    </a:lnTo>
                    <a:cubicBezTo>
                      <a:pt x="8414" y="9605"/>
                      <a:pt x="7699" y="9922"/>
                      <a:pt x="7025" y="9922"/>
                    </a:cubicBezTo>
                    <a:cubicBezTo>
                      <a:pt x="6770" y="9922"/>
                      <a:pt x="6520" y="9877"/>
                      <a:pt x="6292" y="9778"/>
                    </a:cubicBezTo>
                    <a:lnTo>
                      <a:pt x="6292" y="9778"/>
                    </a:lnTo>
                    <a:cubicBezTo>
                      <a:pt x="6311" y="9773"/>
                      <a:pt x="6331" y="9768"/>
                      <a:pt x="6350" y="9764"/>
                    </a:cubicBezTo>
                    <a:cubicBezTo>
                      <a:pt x="7303" y="9764"/>
                      <a:pt x="7938" y="9446"/>
                      <a:pt x="8890" y="9129"/>
                    </a:cubicBezTo>
                    <a:close/>
                    <a:moveTo>
                      <a:pt x="8414" y="0"/>
                    </a:moveTo>
                    <a:cubicBezTo>
                      <a:pt x="7699" y="0"/>
                      <a:pt x="6985" y="80"/>
                      <a:pt x="6350" y="239"/>
                    </a:cubicBezTo>
                    <a:cubicBezTo>
                      <a:pt x="6165" y="424"/>
                      <a:pt x="5980" y="609"/>
                      <a:pt x="5858" y="857"/>
                    </a:cubicBezTo>
                    <a:lnTo>
                      <a:pt x="5858" y="857"/>
                    </a:lnTo>
                    <a:cubicBezTo>
                      <a:pt x="5190" y="923"/>
                      <a:pt x="4561" y="1123"/>
                      <a:pt x="3997" y="1438"/>
                    </a:cubicBezTo>
                    <a:lnTo>
                      <a:pt x="3997" y="1438"/>
                    </a:lnTo>
                    <a:cubicBezTo>
                      <a:pt x="2494" y="2185"/>
                      <a:pt x="1277" y="3608"/>
                      <a:pt x="635" y="5319"/>
                    </a:cubicBezTo>
                    <a:cubicBezTo>
                      <a:pt x="0" y="7859"/>
                      <a:pt x="953" y="10716"/>
                      <a:pt x="2858" y="12621"/>
                    </a:cubicBezTo>
                    <a:cubicBezTo>
                      <a:pt x="3169" y="12843"/>
                      <a:pt x="3499" y="13041"/>
                      <a:pt x="3843" y="13213"/>
                    </a:cubicBezTo>
                    <a:lnTo>
                      <a:pt x="3843" y="13213"/>
                    </a:lnTo>
                    <a:cubicBezTo>
                      <a:pt x="4761" y="13870"/>
                      <a:pt x="5854" y="14189"/>
                      <a:pt x="6969" y="14189"/>
                    </a:cubicBezTo>
                    <a:cubicBezTo>
                      <a:pt x="7297" y="14189"/>
                      <a:pt x="7627" y="14162"/>
                      <a:pt x="7955" y="14107"/>
                    </a:cubicBezTo>
                    <a:lnTo>
                      <a:pt x="7955" y="14107"/>
                    </a:lnTo>
                    <a:cubicBezTo>
                      <a:pt x="8934" y="14086"/>
                      <a:pt x="9904" y="13908"/>
                      <a:pt x="10795" y="13574"/>
                    </a:cubicBezTo>
                    <a:cubicBezTo>
                      <a:pt x="13335" y="12304"/>
                      <a:pt x="15240" y="9446"/>
                      <a:pt x="15240" y="6589"/>
                    </a:cubicBezTo>
                    <a:cubicBezTo>
                      <a:pt x="15240" y="3731"/>
                      <a:pt x="13335" y="874"/>
                      <a:pt x="10478" y="239"/>
                    </a:cubicBezTo>
                    <a:cubicBezTo>
                      <a:pt x="9843" y="80"/>
                      <a:pt x="9128" y="0"/>
                      <a:pt x="8414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09" name="Google Shape;709;p8"/>
              <p:cNvSpPr/>
              <p:nvPr/>
            </p:nvSpPr>
            <p:spPr>
              <a:xfrm>
                <a:off x="5210950" y="2438775"/>
                <a:ext cx="381025" cy="356250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250" extrusionOk="0">
                    <a:moveTo>
                      <a:pt x="7178" y="2530"/>
                    </a:moveTo>
                    <a:cubicBezTo>
                      <a:pt x="8448" y="2530"/>
                      <a:pt x="9548" y="3119"/>
                      <a:pt x="10478" y="4049"/>
                    </a:cubicBezTo>
                    <a:cubicBezTo>
                      <a:pt x="10709" y="4306"/>
                      <a:pt x="10899" y="4575"/>
                      <a:pt x="11050" y="4853"/>
                    </a:cubicBezTo>
                    <a:lnTo>
                      <a:pt x="11050" y="4853"/>
                    </a:lnTo>
                    <a:cubicBezTo>
                      <a:pt x="11072" y="4902"/>
                      <a:pt x="11093" y="4952"/>
                      <a:pt x="11113" y="5002"/>
                    </a:cubicBezTo>
                    <a:cubicBezTo>
                      <a:pt x="11142" y="5177"/>
                      <a:pt x="11163" y="5349"/>
                      <a:pt x="11176" y="5519"/>
                    </a:cubicBezTo>
                    <a:lnTo>
                      <a:pt x="11176" y="5519"/>
                    </a:lnTo>
                    <a:cubicBezTo>
                      <a:pt x="10601" y="4243"/>
                      <a:pt x="9435" y="3284"/>
                      <a:pt x="7938" y="3097"/>
                    </a:cubicBezTo>
                    <a:cubicBezTo>
                      <a:pt x="7484" y="2967"/>
                      <a:pt x="7017" y="2903"/>
                      <a:pt x="6550" y="2903"/>
                    </a:cubicBezTo>
                    <a:cubicBezTo>
                      <a:pt x="5951" y="2903"/>
                      <a:pt x="5352" y="3008"/>
                      <a:pt x="4782" y="3212"/>
                    </a:cubicBezTo>
                    <a:lnTo>
                      <a:pt x="4782" y="3212"/>
                    </a:lnTo>
                    <a:cubicBezTo>
                      <a:pt x="5067" y="3013"/>
                      <a:pt x="5380" y="2863"/>
                      <a:pt x="5715" y="2779"/>
                    </a:cubicBezTo>
                    <a:cubicBezTo>
                      <a:pt x="6226" y="2609"/>
                      <a:pt x="6713" y="2530"/>
                      <a:pt x="7178" y="2530"/>
                    </a:cubicBezTo>
                    <a:close/>
                    <a:moveTo>
                      <a:pt x="5834" y="5716"/>
                    </a:moveTo>
                    <a:cubicBezTo>
                      <a:pt x="5953" y="5716"/>
                      <a:pt x="6033" y="5795"/>
                      <a:pt x="6033" y="5954"/>
                    </a:cubicBezTo>
                    <a:cubicBezTo>
                      <a:pt x="6350" y="5954"/>
                      <a:pt x="6668" y="5954"/>
                      <a:pt x="6985" y="6272"/>
                    </a:cubicBezTo>
                    <a:cubicBezTo>
                      <a:pt x="7303" y="6589"/>
                      <a:pt x="7620" y="6907"/>
                      <a:pt x="7620" y="7224"/>
                    </a:cubicBezTo>
                    <a:cubicBezTo>
                      <a:pt x="7705" y="7224"/>
                      <a:pt x="7767" y="7247"/>
                      <a:pt x="7807" y="7286"/>
                    </a:cubicBezTo>
                    <a:lnTo>
                      <a:pt x="7807" y="7286"/>
                    </a:lnTo>
                    <a:cubicBezTo>
                      <a:pt x="7262" y="7532"/>
                      <a:pt x="6614" y="7667"/>
                      <a:pt x="5955" y="7667"/>
                    </a:cubicBezTo>
                    <a:cubicBezTo>
                      <a:pt x="5663" y="7667"/>
                      <a:pt x="5369" y="7640"/>
                      <a:pt x="5081" y="7585"/>
                    </a:cubicBezTo>
                    <a:lnTo>
                      <a:pt x="5081" y="7585"/>
                    </a:lnTo>
                    <a:cubicBezTo>
                      <a:pt x="5080" y="7571"/>
                      <a:pt x="5080" y="7556"/>
                      <a:pt x="5080" y="7542"/>
                    </a:cubicBezTo>
                    <a:cubicBezTo>
                      <a:pt x="4763" y="6907"/>
                      <a:pt x="5080" y="6272"/>
                      <a:pt x="5398" y="5954"/>
                    </a:cubicBezTo>
                    <a:cubicBezTo>
                      <a:pt x="5556" y="5795"/>
                      <a:pt x="5715" y="5716"/>
                      <a:pt x="5834" y="5716"/>
                    </a:cubicBezTo>
                    <a:close/>
                    <a:moveTo>
                      <a:pt x="7856" y="7388"/>
                    </a:moveTo>
                    <a:cubicBezTo>
                      <a:pt x="7873" y="7509"/>
                      <a:pt x="7795" y="7684"/>
                      <a:pt x="7620" y="7859"/>
                    </a:cubicBezTo>
                    <a:lnTo>
                      <a:pt x="7856" y="7388"/>
                    </a:lnTo>
                    <a:close/>
                    <a:moveTo>
                      <a:pt x="8608" y="9226"/>
                    </a:moveTo>
                    <a:cubicBezTo>
                      <a:pt x="8498" y="9310"/>
                      <a:pt x="8379" y="9384"/>
                      <a:pt x="8255" y="9447"/>
                    </a:cubicBezTo>
                    <a:lnTo>
                      <a:pt x="7999" y="9447"/>
                    </a:lnTo>
                    <a:cubicBezTo>
                      <a:pt x="8188" y="9378"/>
                      <a:pt x="8390" y="9303"/>
                      <a:pt x="8608" y="9226"/>
                    </a:cubicBezTo>
                    <a:close/>
                    <a:moveTo>
                      <a:pt x="8414" y="1"/>
                    </a:moveTo>
                    <a:cubicBezTo>
                      <a:pt x="7699" y="1"/>
                      <a:pt x="6985" y="80"/>
                      <a:pt x="6350" y="239"/>
                    </a:cubicBezTo>
                    <a:cubicBezTo>
                      <a:pt x="6234" y="355"/>
                      <a:pt x="6118" y="471"/>
                      <a:pt x="6017" y="603"/>
                    </a:cubicBezTo>
                    <a:lnTo>
                      <a:pt x="6017" y="603"/>
                    </a:lnTo>
                    <a:cubicBezTo>
                      <a:pt x="5005" y="787"/>
                      <a:pt x="4050" y="1257"/>
                      <a:pt x="3261" y="1948"/>
                    </a:cubicBezTo>
                    <a:lnTo>
                      <a:pt x="3261" y="1948"/>
                    </a:lnTo>
                    <a:cubicBezTo>
                      <a:pt x="2241" y="2699"/>
                      <a:pt x="1412" y="3776"/>
                      <a:pt x="953" y="5002"/>
                    </a:cubicBezTo>
                    <a:cubicBezTo>
                      <a:pt x="0" y="7542"/>
                      <a:pt x="635" y="10717"/>
                      <a:pt x="2858" y="12622"/>
                    </a:cubicBezTo>
                    <a:cubicBezTo>
                      <a:pt x="2858" y="12622"/>
                      <a:pt x="2858" y="12622"/>
                      <a:pt x="2858" y="12622"/>
                    </a:cubicBezTo>
                    <a:lnTo>
                      <a:pt x="2858" y="12622"/>
                    </a:lnTo>
                    <a:cubicBezTo>
                      <a:pt x="3641" y="13293"/>
                      <a:pt x="4583" y="13728"/>
                      <a:pt x="5572" y="13926"/>
                    </a:cubicBezTo>
                    <a:lnTo>
                      <a:pt x="5572" y="13926"/>
                    </a:lnTo>
                    <a:cubicBezTo>
                      <a:pt x="6304" y="14136"/>
                      <a:pt x="7064" y="14250"/>
                      <a:pt x="7820" y="14250"/>
                    </a:cubicBezTo>
                    <a:cubicBezTo>
                      <a:pt x="8845" y="14250"/>
                      <a:pt x="9863" y="14040"/>
                      <a:pt x="10795" y="13574"/>
                    </a:cubicBezTo>
                    <a:cubicBezTo>
                      <a:pt x="13653" y="12304"/>
                      <a:pt x="15240" y="9764"/>
                      <a:pt x="15240" y="6589"/>
                    </a:cubicBezTo>
                    <a:cubicBezTo>
                      <a:pt x="15240" y="3732"/>
                      <a:pt x="13335" y="1192"/>
                      <a:pt x="10478" y="239"/>
                    </a:cubicBezTo>
                    <a:cubicBezTo>
                      <a:pt x="9843" y="80"/>
                      <a:pt x="9128" y="1"/>
                      <a:pt x="8414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10" name="Google Shape;710;p8"/>
              <p:cNvSpPr/>
              <p:nvPr/>
            </p:nvSpPr>
            <p:spPr>
              <a:xfrm>
                <a:off x="5814200" y="464325"/>
                <a:ext cx="381000" cy="36150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460" extrusionOk="0">
                    <a:moveTo>
                      <a:pt x="7856" y="7861"/>
                    </a:moveTo>
                    <a:cubicBezTo>
                      <a:pt x="7873" y="8001"/>
                      <a:pt x="7795" y="8097"/>
                      <a:pt x="7620" y="8097"/>
                    </a:cubicBezTo>
                    <a:lnTo>
                      <a:pt x="7856" y="7861"/>
                    </a:lnTo>
                    <a:close/>
                    <a:moveTo>
                      <a:pt x="6350" y="6192"/>
                    </a:moveTo>
                    <a:cubicBezTo>
                      <a:pt x="6668" y="6510"/>
                      <a:pt x="6985" y="6510"/>
                      <a:pt x="6985" y="6827"/>
                    </a:cubicBezTo>
                    <a:cubicBezTo>
                      <a:pt x="7303" y="7145"/>
                      <a:pt x="7620" y="7145"/>
                      <a:pt x="7620" y="7462"/>
                    </a:cubicBezTo>
                    <a:cubicBezTo>
                      <a:pt x="7747" y="7589"/>
                      <a:pt x="7823" y="7715"/>
                      <a:pt x="7848" y="7822"/>
                    </a:cubicBezTo>
                    <a:lnTo>
                      <a:pt x="7848" y="7822"/>
                    </a:lnTo>
                    <a:cubicBezTo>
                      <a:pt x="7418" y="8018"/>
                      <a:pt x="6923" y="8110"/>
                      <a:pt x="6419" y="8110"/>
                    </a:cubicBezTo>
                    <a:cubicBezTo>
                      <a:pt x="5859" y="8110"/>
                      <a:pt x="5289" y="7996"/>
                      <a:pt x="4788" y="7784"/>
                    </a:cubicBezTo>
                    <a:lnTo>
                      <a:pt x="4788" y="7784"/>
                    </a:lnTo>
                    <a:cubicBezTo>
                      <a:pt x="4876" y="7253"/>
                      <a:pt x="5184" y="6723"/>
                      <a:pt x="5715" y="6192"/>
                    </a:cubicBezTo>
                    <a:close/>
                    <a:moveTo>
                      <a:pt x="7339" y="9992"/>
                    </a:moveTo>
                    <a:cubicBezTo>
                      <a:pt x="7176" y="10041"/>
                      <a:pt x="7012" y="10065"/>
                      <a:pt x="6850" y="10065"/>
                    </a:cubicBezTo>
                    <a:cubicBezTo>
                      <a:pt x="6684" y="10065"/>
                      <a:pt x="6521" y="10040"/>
                      <a:pt x="6362" y="9994"/>
                    </a:cubicBezTo>
                    <a:lnTo>
                      <a:pt x="6362" y="9994"/>
                    </a:lnTo>
                    <a:cubicBezTo>
                      <a:pt x="6464" y="9999"/>
                      <a:pt x="6566" y="10002"/>
                      <a:pt x="6668" y="10002"/>
                    </a:cubicBezTo>
                    <a:cubicBezTo>
                      <a:pt x="6867" y="10002"/>
                      <a:pt x="7097" y="10002"/>
                      <a:pt x="7339" y="9992"/>
                    </a:cubicBezTo>
                    <a:close/>
                    <a:moveTo>
                      <a:pt x="6826" y="2936"/>
                    </a:moveTo>
                    <a:cubicBezTo>
                      <a:pt x="7096" y="2939"/>
                      <a:pt x="7362" y="2965"/>
                      <a:pt x="7620" y="3017"/>
                    </a:cubicBezTo>
                    <a:cubicBezTo>
                      <a:pt x="9208" y="3335"/>
                      <a:pt x="10478" y="4605"/>
                      <a:pt x="10795" y="6192"/>
                    </a:cubicBezTo>
                    <a:cubicBezTo>
                      <a:pt x="10795" y="8097"/>
                      <a:pt x="9843" y="9685"/>
                      <a:pt x="8255" y="10637"/>
                    </a:cubicBezTo>
                    <a:cubicBezTo>
                      <a:pt x="8210" y="10659"/>
                      <a:pt x="8164" y="10681"/>
                      <a:pt x="8118" y="10701"/>
                    </a:cubicBezTo>
                    <a:lnTo>
                      <a:pt x="8118" y="10701"/>
                    </a:lnTo>
                    <a:cubicBezTo>
                      <a:pt x="8436" y="10400"/>
                      <a:pt x="8722" y="10040"/>
                      <a:pt x="8967" y="9642"/>
                    </a:cubicBezTo>
                    <a:lnTo>
                      <a:pt x="8967" y="9642"/>
                    </a:lnTo>
                    <a:cubicBezTo>
                      <a:pt x="9437" y="9357"/>
                      <a:pt x="9710" y="8717"/>
                      <a:pt x="9638" y="8161"/>
                    </a:cubicBezTo>
                    <a:lnTo>
                      <a:pt x="9638" y="8161"/>
                    </a:lnTo>
                    <a:cubicBezTo>
                      <a:pt x="10281" y="6095"/>
                      <a:pt x="9879" y="3786"/>
                      <a:pt x="7620" y="3335"/>
                    </a:cubicBezTo>
                    <a:cubicBezTo>
                      <a:pt x="7166" y="3205"/>
                      <a:pt x="6699" y="3141"/>
                      <a:pt x="6235" y="3141"/>
                    </a:cubicBezTo>
                    <a:cubicBezTo>
                      <a:pt x="5768" y="3141"/>
                      <a:pt x="5304" y="3206"/>
                      <a:pt x="4859" y="3332"/>
                    </a:cubicBezTo>
                    <a:lnTo>
                      <a:pt x="4859" y="3332"/>
                    </a:lnTo>
                    <a:cubicBezTo>
                      <a:pt x="5188" y="3192"/>
                      <a:pt x="5535" y="3087"/>
                      <a:pt x="5888" y="3021"/>
                    </a:cubicBezTo>
                    <a:lnTo>
                      <a:pt x="5888" y="3021"/>
                    </a:lnTo>
                    <a:cubicBezTo>
                      <a:pt x="5936" y="3018"/>
                      <a:pt x="5984" y="3017"/>
                      <a:pt x="6033" y="3017"/>
                    </a:cubicBezTo>
                    <a:cubicBezTo>
                      <a:pt x="6291" y="2965"/>
                      <a:pt x="6557" y="2939"/>
                      <a:pt x="6826" y="2936"/>
                    </a:cubicBezTo>
                    <a:close/>
                    <a:moveTo>
                      <a:pt x="8255" y="1"/>
                    </a:moveTo>
                    <a:cubicBezTo>
                      <a:pt x="7620" y="1"/>
                      <a:pt x="6985" y="160"/>
                      <a:pt x="6350" y="477"/>
                    </a:cubicBezTo>
                    <a:cubicBezTo>
                      <a:pt x="6047" y="477"/>
                      <a:pt x="5816" y="621"/>
                      <a:pt x="5693" y="842"/>
                    </a:cubicBezTo>
                    <a:lnTo>
                      <a:pt x="5693" y="842"/>
                    </a:lnTo>
                    <a:cubicBezTo>
                      <a:pt x="3739" y="1196"/>
                      <a:pt x="1952" y="2605"/>
                      <a:pt x="953" y="4605"/>
                    </a:cubicBezTo>
                    <a:cubicBezTo>
                      <a:pt x="0" y="7145"/>
                      <a:pt x="318" y="10320"/>
                      <a:pt x="2223" y="12225"/>
                    </a:cubicBezTo>
                    <a:cubicBezTo>
                      <a:pt x="3682" y="13684"/>
                      <a:pt x="5553" y="14459"/>
                      <a:pt x="7385" y="14459"/>
                    </a:cubicBezTo>
                    <a:cubicBezTo>
                      <a:pt x="8342" y="14459"/>
                      <a:pt x="9288" y="14248"/>
                      <a:pt x="10160" y="13812"/>
                    </a:cubicBezTo>
                    <a:cubicBezTo>
                      <a:pt x="13018" y="12860"/>
                      <a:pt x="15240" y="10002"/>
                      <a:pt x="15240" y="7145"/>
                    </a:cubicBezTo>
                    <a:cubicBezTo>
                      <a:pt x="15240" y="3970"/>
                      <a:pt x="13335" y="1112"/>
                      <a:pt x="10160" y="477"/>
                    </a:cubicBezTo>
                    <a:cubicBezTo>
                      <a:pt x="9525" y="160"/>
                      <a:pt x="8890" y="1"/>
                      <a:pt x="825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11" name="Google Shape;711;p8"/>
              <p:cNvSpPr/>
              <p:nvPr/>
            </p:nvSpPr>
            <p:spPr>
              <a:xfrm>
                <a:off x="3111550" y="244825"/>
                <a:ext cx="376975" cy="353675"/>
              </a:xfrm>
              <a:custGeom>
                <a:avLst/>
                <a:gdLst/>
                <a:ahLst/>
                <a:cxnLst/>
                <a:rect l="l" t="t" r="r" b="b"/>
                <a:pathLst>
                  <a:path w="15079" h="14147" extrusionOk="0">
                    <a:moveTo>
                      <a:pt x="6506" y="2590"/>
                    </a:moveTo>
                    <a:cubicBezTo>
                      <a:pt x="8094" y="2590"/>
                      <a:pt x="9681" y="3542"/>
                      <a:pt x="10316" y="4812"/>
                    </a:cubicBezTo>
                    <a:cubicBezTo>
                      <a:pt x="10352" y="5027"/>
                      <a:pt x="10376" y="5242"/>
                      <a:pt x="10388" y="5456"/>
                    </a:cubicBezTo>
                    <a:lnTo>
                      <a:pt x="10388" y="5456"/>
                    </a:lnTo>
                    <a:cubicBezTo>
                      <a:pt x="9525" y="3980"/>
                      <a:pt x="7857" y="2907"/>
                      <a:pt x="6189" y="2907"/>
                    </a:cubicBezTo>
                    <a:cubicBezTo>
                      <a:pt x="5509" y="2907"/>
                      <a:pt x="4875" y="3021"/>
                      <a:pt x="4298" y="3230"/>
                    </a:cubicBezTo>
                    <a:lnTo>
                      <a:pt x="4298" y="3230"/>
                    </a:lnTo>
                    <a:cubicBezTo>
                      <a:pt x="4961" y="2815"/>
                      <a:pt x="5734" y="2590"/>
                      <a:pt x="6506" y="2590"/>
                    </a:cubicBezTo>
                    <a:close/>
                    <a:moveTo>
                      <a:pt x="9003" y="6386"/>
                    </a:moveTo>
                    <a:lnTo>
                      <a:pt x="9003" y="6386"/>
                    </a:lnTo>
                    <a:cubicBezTo>
                      <a:pt x="9181" y="6781"/>
                      <a:pt x="9239" y="7205"/>
                      <a:pt x="9138" y="7597"/>
                    </a:cubicBezTo>
                    <a:lnTo>
                      <a:pt x="9138" y="7597"/>
                    </a:lnTo>
                    <a:cubicBezTo>
                      <a:pt x="9117" y="7515"/>
                      <a:pt x="9087" y="7434"/>
                      <a:pt x="9046" y="7352"/>
                    </a:cubicBezTo>
                    <a:cubicBezTo>
                      <a:pt x="9080" y="7010"/>
                      <a:pt x="9063" y="6687"/>
                      <a:pt x="9003" y="6386"/>
                    </a:cubicBezTo>
                    <a:close/>
                    <a:moveTo>
                      <a:pt x="5832" y="6161"/>
                    </a:moveTo>
                    <a:cubicBezTo>
                      <a:pt x="6109" y="6161"/>
                      <a:pt x="6348" y="6241"/>
                      <a:pt x="6506" y="6400"/>
                    </a:cubicBezTo>
                    <a:cubicBezTo>
                      <a:pt x="7014" y="6653"/>
                      <a:pt x="7319" y="7111"/>
                      <a:pt x="7258" y="7446"/>
                    </a:cubicBezTo>
                    <a:lnTo>
                      <a:pt x="7258" y="7446"/>
                    </a:lnTo>
                    <a:cubicBezTo>
                      <a:pt x="6741" y="7672"/>
                      <a:pt x="6179" y="7795"/>
                      <a:pt x="5611" y="7795"/>
                    </a:cubicBezTo>
                    <a:cubicBezTo>
                      <a:pt x="5311" y="7795"/>
                      <a:pt x="5008" y="7760"/>
                      <a:pt x="4710" y="7688"/>
                    </a:cubicBezTo>
                    <a:lnTo>
                      <a:pt x="4710" y="7688"/>
                    </a:lnTo>
                    <a:cubicBezTo>
                      <a:pt x="4635" y="7258"/>
                      <a:pt x="4704" y="6829"/>
                      <a:pt x="4919" y="6400"/>
                    </a:cubicBezTo>
                    <a:cubicBezTo>
                      <a:pt x="5236" y="6241"/>
                      <a:pt x="5554" y="6161"/>
                      <a:pt x="5832" y="6161"/>
                    </a:cubicBezTo>
                    <a:close/>
                    <a:moveTo>
                      <a:pt x="8389" y="0"/>
                    </a:moveTo>
                    <a:cubicBezTo>
                      <a:pt x="7655" y="0"/>
                      <a:pt x="6922" y="184"/>
                      <a:pt x="6189" y="367"/>
                    </a:cubicBezTo>
                    <a:cubicBezTo>
                      <a:pt x="5966" y="478"/>
                      <a:pt x="5782" y="590"/>
                      <a:pt x="5651" y="715"/>
                    </a:cubicBezTo>
                    <a:lnTo>
                      <a:pt x="5651" y="715"/>
                    </a:lnTo>
                    <a:cubicBezTo>
                      <a:pt x="4567" y="839"/>
                      <a:pt x="3515" y="1331"/>
                      <a:pt x="2679" y="2117"/>
                    </a:cubicBezTo>
                    <a:lnTo>
                      <a:pt x="2679" y="2117"/>
                    </a:lnTo>
                    <a:cubicBezTo>
                      <a:pt x="1713" y="2867"/>
                      <a:pt x="941" y="3884"/>
                      <a:pt x="474" y="5130"/>
                    </a:cubicBezTo>
                    <a:cubicBezTo>
                      <a:pt x="1" y="7259"/>
                      <a:pt x="409" y="9388"/>
                      <a:pt x="1567" y="10991"/>
                    </a:cubicBezTo>
                    <a:lnTo>
                      <a:pt x="1567" y="10991"/>
                    </a:lnTo>
                    <a:cubicBezTo>
                      <a:pt x="1932" y="11770"/>
                      <a:pt x="2430" y="12483"/>
                      <a:pt x="3014" y="13067"/>
                    </a:cubicBezTo>
                    <a:cubicBezTo>
                      <a:pt x="3983" y="13606"/>
                      <a:pt x="4989" y="13888"/>
                      <a:pt x="5969" y="13940"/>
                    </a:cubicBezTo>
                    <a:lnTo>
                      <a:pt x="5969" y="13940"/>
                    </a:lnTo>
                    <a:cubicBezTo>
                      <a:pt x="6537" y="14078"/>
                      <a:pt x="7118" y="14147"/>
                      <a:pt x="7700" y="14147"/>
                    </a:cubicBezTo>
                    <a:cubicBezTo>
                      <a:pt x="8818" y="14147"/>
                      <a:pt x="9935" y="13893"/>
                      <a:pt x="10951" y="13385"/>
                    </a:cubicBezTo>
                    <a:cubicBezTo>
                      <a:pt x="13491" y="11797"/>
                      <a:pt x="15079" y="9257"/>
                      <a:pt x="14761" y="6400"/>
                    </a:cubicBezTo>
                    <a:cubicBezTo>
                      <a:pt x="14761" y="3542"/>
                      <a:pt x="12856" y="1002"/>
                      <a:pt x="9999" y="367"/>
                    </a:cubicBezTo>
                    <a:cubicBezTo>
                      <a:pt x="9462" y="99"/>
                      <a:pt x="8925" y="0"/>
                      <a:pt x="8389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12" name="Google Shape;712;p8"/>
              <p:cNvSpPr/>
              <p:nvPr/>
            </p:nvSpPr>
            <p:spPr>
              <a:xfrm>
                <a:off x="2028000" y="1271975"/>
                <a:ext cx="381025" cy="34792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3917" extrusionOk="0">
                    <a:moveTo>
                      <a:pt x="7056" y="2461"/>
                    </a:moveTo>
                    <a:cubicBezTo>
                      <a:pt x="7199" y="2461"/>
                      <a:pt x="7341" y="2468"/>
                      <a:pt x="7483" y="2481"/>
                    </a:cubicBezTo>
                    <a:lnTo>
                      <a:pt x="7483" y="2481"/>
                    </a:lnTo>
                    <a:cubicBezTo>
                      <a:pt x="9000" y="2685"/>
                      <a:pt x="10073" y="3681"/>
                      <a:pt x="10563" y="4914"/>
                    </a:cubicBezTo>
                    <a:lnTo>
                      <a:pt x="10563" y="4914"/>
                    </a:lnTo>
                    <a:cubicBezTo>
                      <a:pt x="10034" y="4120"/>
                      <a:pt x="9240" y="3465"/>
                      <a:pt x="8256" y="3096"/>
                    </a:cubicBezTo>
                    <a:cubicBezTo>
                      <a:pt x="7802" y="2966"/>
                      <a:pt x="7322" y="2903"/>
                      <a:pt x="6837" y="2903"/>
                    </a:cubicBezTo>
                    <a:cubicBezTo>
                      <a:pt x="6024" y="2903"/>
                      <a:pt x="5197" y="3081"/>
                      <a:pt x="4458" y="3425"/>
                    </a:cubicBezTo>
                    <a:lnTo>
                      <a:pt x="4458" y="3425"/>
                    </a:lnTo>
                    <a:cubicBezTo>
                      <a:pt x="4736" y="3168"/>
                      <a:pt x="5056" y="2950"/>
                      <a:pt x="5398" y="2779"/>
                    </a:cubicBezTo>
                    <a:cubicBezTo>
                      <a:pt x="5928" y="2567"/>
                      <a:pt x="6492" y="2461"/>
                      <a:pt x="7056" y="2461"/>
                    </a:cubicBezTo>
                    <a:close/>
                    <a:moveTo>
                      <a:pt x="11999" y="2761"/>
                    </a:moveTo>
                    <a:lnTo>
                      <a:pt x="11999" y="2761"/>
                    </a:lnTo>
                    <a:cubicBezTo>
                      <a:pt x="12134" y="2864"/>
                      <a:pt x="12263" y="2976"/>
                      <a:pt x="12383" y="3096"/>
                    </a:cubicBezTo>
                    <a:cubicBezTo>
                      <a:pt x="13419" y="4391"/>
                      <a:pt x="13821" y="6108"/>
                      <a:pt x="13418" y="7559"/>
                    </a:cubicBezTo>
                    <a:lnTo>
                      <a:pt x="13418" y="7559"/>
                    </a:lnTo>
                    <a:cubicBezTo>
                      <a:pt x="13512" y="6529"/>
                      <a:pt x="13379" y="5447"/>
                      <a:pt x="13018" y="4366"/>
                    </a:cubicBezTo>
                    <a:cubicBezTo>
                      <a:pt x="12799" y="3855"/>
                      <a:pt x="12496" y="3377"/>
                      <a:pt x="12125" y="2945"/>
                    </a:cubicBezTo>
                    <a:lnTo>
                      <a:pt x="12125" y="2945"/>
                    </a:lnTo>
                    <a:cubicBezTo>
                      <a:pt x="12084" y="2883"/>
                      <a:pt x="12042" y="2822"/>
                      <a:pt x="11999" y="2761"/>
                    </a:cubicBezTo>
                    <a:close/>
                    <a:moveTo>
                      <a:pt x="5716" y="5636"/>
                    </a:moveTo>
                    <a:cubicBezTo>
                      <a:pt x="6351" y="5636"/>
                      <a:pt x="6986" y="5954"/>
                      <a:pt x="7303" y="6271"/>
                    </a:cubicBezTo>
                    <a:cubicBezTo>
                      <a:pt x="7621" y="6589"/>
                      <a:pt x="7621" y="6906"/>
                      <a:pt x="7938" y="7224"/>
                    </a:cubicBezTo>
                    <a:cubicBezTo>
                      <a:pt x="7938" y="7224"/>
                      <a:pt x="7938" y="7224"/>
                      <a:pt x="7938" y="7397"/>
                    </a:cubicBezTo>
                    <a:lnTo>
                      <a:pt x="7938" y="7397"/>
                    </a:lnTo>
                    <a:cubicBezTo>
                      <a:pt x="7379" y="7674"/>
                      <a:pt x="6820" y="7799"/>
                      <a:pt x="6261" y="7799"/>
                    </a:cubicBezTo>
                    <a:cubicBezTo>
                      <a:pt x="5875" y="7799"/>
                      <a:pt x="5489" y="7739"/>
                      <a:pt x="5102" y="7629"/>
                    </a:cubicBezTo>
                    <a:lnTo>
                      <a:pt x="5102" y="7629"/>
                    </a:lnTo>
                    <a:cubicBezTo>
                      <a:pt x="5088" y="7497"/>
                      <a:pt x="5081" y="7362"/>
                      <a:pt x="5081" y="7224"/>
                    </a:cubicBezTo>
                    <a:cubicBezTo>
                      <a:pt x="5081" y="6589"/>
                      <a:pt x="5081" y="6271"/>
                      <a:pt x="5716" y="5636"/>
                    </a:cubicBezTo>
                    <a:close/>
                    <a:moveTo>
                      <a:pt x="8415" y="0"/>
                    </a:moveTo>
                    <a:cubicBezTo>
                      <a:pt x="7700" y="0"/>
                      <a:pt x="6986" y="80"/>
                      <a:pt x="6351" y="239"/>
                    </a:cubicBezTo>
                    <a:cubicBezTo>
                      <a:pt x="6271" y="318"/>
                      <a:pt x="6192" y="418"/>
                      <a:pt x="6117" y="527"/>
                    </a:cubicBezTo>
                    <a:lnTo>
                      <a:pt x="6117" y="527"/>
                    </a:lnTo>
                    <a:cubicBezTo>
                      <a:pt x="3681" y="641"/>
                      <a:pt x="1807" y="2407"/>
                      <a:pt x="953" y="4684"/>
                    </a:cubicBezTo>
                    <a:cubicBezTo>
                      <a:pt x="1" y="7224"/>
                      <a:pt x="953" y="10081"/>
                      <a:pt x="3176" y="11986"/>
                    </a:cubicBezTo>
                    <a:cubicBezTo>
                      <a:pt x="4406" y="13216"/>
                      <a:pt x="6166" y="13917"/>
                      <a:pt x="8028" y="13917"/>
                    </a:cubicBezTo>
                    <a:cubicBezTo>
                      <a:pt x="9049" y="13917"/>
                      <a:pt x="10101" y="13706"/>
                      <a:pt x="11113" y="13256"/>
                    </a:cubicBezTo>
                    <a:cubicBezTo>
                      <a:pt x="13653" y="11986"/>
                      <a:pt x="15241" y="9129"/>
                      <a:pt x="15241" y="6271"/>
                    </a:cubicBezTo>
                    <a:cubicBezTo>
                      <a:pt x="15241" y="3414"/>
                      <a:pt x="13336" y="874"/>
                      <a:pt x="10478" y="239"/>
                    </a:cubicBezTo>
                    <a:cubicBezTo>
                      <a:pt x="9843" y="80"/>
                      <a:pt x="9129" y="0"/>
                      <a:pt x="8415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13" name="Google Shape;713;p8"/>
              <p:cNvSpPr/>
              <p:nvPr/>
            </p:nvSpPr>
            <p:spPr>
              <a:xfrm>
                <a:off x="1361275" y="1621225"/>
                <a:ext cx="381000" cy="355600"/>
              </a:xfrm>
              <a:custGeom>
                <a:avLst/>
                <a:gdLst/>
                <a:ahLst/>
                <a:cxnLst/>
                <a:rect l="l" t="t" r="r" b="b"/>
                <a:pathLst>
                  <a:path w="15240" h="14224" extrusionOk="0">
                    <a:moveTo>
                      <a:pt x="7609" y="3034"/>
                    </a:moveTo>
                    <a:cubicBezTo>
                      <a:pt x="7995" y="3034"/>
                      <a:pt x="8373" y="3104"/>
                      <a:pt x="8730" y="3228"/>
                    </a:cubicBezTo>
                    <a:lnTo>
                      <a:pt x="8730" y="3228"/>
                    </a:lnTo>
                    <a:cubicBezTo>
                      <a:pt x="9191" y="3442"/>
                      <a:pt x="9607" y="3740"/>
                      <a:pt x="9941" y="4103"/>
                    </a:cubicBezTo>
                    <a:lnTo>
                      <a:pt x="9941" y="4103"/>
                    </a:lnTo>
                    <a:cubicBezTo>
                      <a:pt x="9273" y="3571"/>
                      <a:pt x="8470" y="3217"/>
                      <a:pt x="7620" y="3096"/>
                    </a:cubicBezTo>
                    <a:cubicBezTo>
                      <a:pt x="7541" y="3076"/>
                      <a:pt x="7462" y="3058"/>
                      <a:pt x="7384" y="3042"/>
                    </a:cubicBezTo>
                    <a:lnTo>
                      <a:pt x="7384" y="3042"/>
                    </a:lnTo>
                    <a:cubicBezTo>
                      <a:pt x="7459" y="3037"/>
                      <a:pt x="7534" y="3034"/>
                      <a:pt x="7609" y="3034"/>
                    </a:cubicBezTo>
                    <a:close/>
                    <a:moveTo>
                      <a:pt x="9759" y="7057"/>
                    </a:moveTo>
                    <a:cubicBezTo>
                      <a:pt x="9787" y="7112"/>
                      <a:pt x="9815" y="7168"/>
                      <a:pt x="9842" y="7224"/>
                    </a:cubicBezTo>
                    <a:cubicBezTo>
                      <a:pt x="9842" y="7296"/>
                      <a:pt x="9838" y="7368"/>
                      <a:pt x="9830" y="7441"/>
                    </a:cubicBezTo>
                    <a:lnTo>
                      <a:pt x="9830" y="7441"/>
                    </a:lnTo>
                    <a:cubicBezTo>
                      <a:pt x="9812" y="7310"/>
                      <a:pt x="9789" y="7182"/>
                      <a:pt x="9759" y="7057"/>
                    </a:cubicBezTo>
                    <a:close/>
                    <a:moveTo>
                      <a:pt x="6032" y="6130"/>
                    </a:moveTo>
                    <a:cubicBezTo>
                      <a:pt x="6456" y="6130"/>
                      <a:pt x="6879" y="6271"/>
                      <a:pt x="7302" y="6271"/>
                    </a:cubicBezTo>
                    <a:cubicBezTo>
                      <a:pt x="7302" y="6589"/>
                      <a:pt x="7620" y="6906"/>
                      <a:pt x="7620" y="7224"/>
                    </a:cubicBezTo>
                    <a:cubicBezTo>
                      <a:pt x="7849" y="7224"/>
                      <a:pt x="7913" y="7389"/>
                      <a:pt x="7811" y="7601"/>
                    </a:cubicBezTo>
                    <a:lnTo>
                      <a:pt x="7811" y="7601"/>
                    </a:lnTo>
                    <a:cubicBezTo>
                      <a:pt x="7396" y="7785"/>
                      <a:pt x="6950" y="7871"/>
                      <a:pt x="6482" y="7871"/>
                    </a:cubicBezTo>
                    <a:cubicBezTo>
                      <a:pt x="6073" y="7871"/>
                      <a:pt x="5648" y="7805"/>
                      <a:pt x="5214" y="7679"/>
                    </a:cubicBezTo>
                    <a:lnTo>
                      <a:pt x="5214" y="7679"/>
                    </a:lnTo>
                    <a:cubicBezTo>
                      <a:pt x="5102" y="7210"/>
                      <a:pt x="5163" y="6740"/>
                      <a:pt x="5397" y="6271"/>
                    </a:cubicBezTo>
                    <a:cubicBezTo>
                      <a:pt x="5609" y="6165"/>
                      <a:pt x="5821" y="6130"/>
                      <a:pt x="6032" y="6130"/>
                    </a:cubicBezTo>
                    <a:close/>
                    <a:moveTo>
                      <a:pt x="12880" y="4619"/>
                    </a:moveTo>
                    <a:lnTo>
                      <a:pt x="12880" y="4619"/>
                    </a:lnTo>
                    <a:cubicBezTo>
                      <a:pt x="13622" y="5735"/>
                      <a:pt x="13751" y="7187"/>
                      <a:pt x="13266" y="8546"/>
                    </a:cubicBezTo>
                    <a:lnTo>
                      <a:pt x="13266" y="8546"/>
                    </a:lnTo>
                    <a:cubicBezTo>
                      <a:pt x="13480" y="7476"/>
                      <a:pt x="13412" y="6370"/>
                      <a:pt x="13017" y="5319"/>
                    </a:cubicBezTo>
                    <a:cubicBezTo>
                      <a:pt x="13016" y="5315"/>
                      <a:pt x="13015" y="5312"/>
                      <a:pt x="13014" y="5308"/>
                    </a:cubicBezTo>
                    <a:lnTo>
                      <a:pt x="13014" y="5308"/>
                    </a:lnTo>
                    <a:cubicBezTo>
                      <a:pt x="12983" y="5076"/>
                      <a:pt x="12938" y="4846"/>
                      <a:pt x="12880" y="4619"/>
                    </a:cubicBezTo>
                    <a:close/>
                    <a:moveTo>
                      <a:pt x="8890" y="9129"/>
                    </a:moveTo>
                    <a:cubicBezTo>
                      <a:pt x="8414" y="9486"/>
                      <a:pt x="7893" y="9664"/>
                      <a:pt x="7394" y="9664"/>
                    </a:cubicBezTo>
                    <a:cubicBezTo>
                      <a:pt x="7269" y="9664"/>
                      <a:pt x="7145" y="9653"/>
                      <a:pt x="7024" y="9630"/>
                    </a:cubicBezTo>
                    <a:lnTo>
                      <a:pt x="7024" y="9630"/>
                    </a:lnTo>
                    <a:cubicBezTo>
                      <a:pt x="7656" y="9553"/>
                      <a:pt x="8285" y="9388"/>
                      <a:pt x="8890" y="9129"/>
                    </a:cubicBezTo>
                    <a:close/>
                    <a:moveTo>
                      <a:pt x="8414" y="0"/>
                    </a:moveTo>
                    <a:cubicBezTo>
                      <a:pt x="7699" y="0"/>
                      <a:pt x="6985" y="80"/>
                      <a:pt x="6350" y="239"/>
                    </a:cubicBezTo>
                    <a:cubicBezTo>
                      <a:pt x="6001" y="239"/>
                      <a:pt x="5748" y="430"/>
                      <a:pt x="5643" y="709"/>
                    </a:cubicBezTo>
                    <a:lnTo>
                      <a:pt x="5643" y="709"/>
                    </a:lnTo>
                    <a:cubicBezTo>
                      <a:pt x="4830" y="898"/>
                      <a:pt x="4081" y="1258"/>
                      <a:pt x="3445" y="1765"/>
                    </a:cubicBezTo>
                    <a:lnTo>
                      <a:pt x="3445" y="1765"/>
                    </a:lnTo>
                    <a:cubicBezTo>
                      <a:pt x="2240" y="2562"/>
                      <a:pt x="1324" y="3831"/>
                      <a:pt x="953" y="5319"/>
                    </a:cubicBezTo>
                    <a:cubicBezTo>
                      <a:pt x="0" y="8176"/>
                      <a:pt x="953" y="11034"/>
                      <a:pt x="3175" y="12939"/>
                    </a:cubicBezTo>
                    <a:cubicBezTo>
                      <a:pt x="4606" y="13833"/>
                      <a:pt x="6138" y="14224"/>
                      <a:pt x="7658" y="14224"/>
                    </a:cubicBezTo>
                    <a:cubicBezTo>
                      <a:pt x="8835" y="14224"/>
                      <a:pt x="10004" y="13989"/>
                      <a:pt x="11112" y="13574"/>
                    </a:cubicBezTo>
                    <a:cubicBezTo>
                      <a:pt x="13970" y="11986"/>
                      <a:pt x="15240" y="9446"/>
                      <a:pt x="15240" y="6271"/>
                    </a:cubicBezTo>
                    <a:cubicBezTo>
                      <a:pt x="15240" y="3414"/>
                      <a:pt x="13017" y="874"/>
                      <a:pt x="10477" y="239"/>
                    </a:cubicBezTo>
                    <a:cubicBezTo>
                      <a:pt x="9842" y="80"/>
                      <a:pt x="9128" y="0"/>
                      <a:pt x="8414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14" name="Google Shape;714;p8"/>
              <p:cNvSpPr/>
              <p:nvPr/>
            </p:nvSpPr>
            <p:spPr>
              <a:xfrm>
                <a:off x="3445450" y="1089400"/>
                <a:ext cx="376450" cy="361000"/>
              </a:xfrm>
              <a:custGeom>
                <a:avLst/>
                <a:gdLst/>
                <a:ahLst/>
                <a:cxnLst/>
                <a:rect l="l" t="t" r="r" b="b"/>
                <a:pathLst>
                  <a:path w="15058" h="14440" extrusionOk="0">
                    <a:moveTo>
                      <a:pt x="7178" y="3045"/>
                    </a:moveTo>
                    <a:cubicBezTo>
                      <a:pt x="7900" y="3157"/>
                      <a:pt x="8621" y="3472"/>
                      <a:pt x="9343" y="4049"/>
                    </a:cubicBezTo>
                    <a:cubicBezTo>
                      <a:pt x="10219" y="4827"/>
                      <a:pt x="10707" y="5815"/>
                      <a:pt x="10853" y="6837"/>
                    </a:cubicBezTo>
                    <a:lnTo>
                      <a:pt x="10853" y="6837"/>
                    </a:lnTo>
                    <a:cubicBezTo>
                      <a:pt x="10851" y="6865"/>
                      <a:pt x="10848" y="6893"/>
                      <a:pt x="10846" y="6920"/>
                    </a:cubicBezTo>
                    <a:lnTo>
                      <a:pt x="10846" y="6920"/>
                    </a:lnTo>
                    <a:cubicBezTo>
                      <a:pt x="10167" y="4726"/>
                      <a:pt x="8279" y="3309"/>
                      <a:pt x="6305" y="3118"/>
                    </a:cubicBezTo>
                    <a:lnTo>
                      <a:pt x="6305" y="3118"/>
                    </a:lnTo>
                    <a:cubicBezTo>
                      <a:pt x="6468" y="3104"/>
                      <a:pt x="6634" y="3097"/>
                      <a:pt x="6803" y="3097"/>
                    </a:cubicBezTo>
                    <a:cubicBezTo>
                      <a:pt x="6928" y="3071"/>
                      <a:pt x="7053" y="3054"/>
                      <a:pt x="7178" y="3045"/>
                    </a:cubicBezTo>
                    <a:close/>
                    <a:moveTo>
                      <a:pt x="12892" y="5674"/>
                    </a:moveTo>
                    <a:cubicBezTo>
                      <a:pt x="13085" y="6396"/>
                      <a:pt x="13105" y="7151"/>
                      <a:pt x="12951" y="7890"/>
                    </a:cubicBezTo>
                    <a:lnTo>
                      <a:pt x="12951" y="7890"/>
                    </a:lnTo>
                    <a:cubicBezTo>
                      <a:pt x="12972" y="7534"/>
                      <a:pt x="12964" y="7177"/>
                      <a:pt x="12927" y="6820"/>
                    </a:cubicBezTo>
                    <a:lnTo>
                      <a:pt x="12927" y="6820"/>
                    </a:lnTo>
                    <a:cubicBezTo>
                      <a:pt x="12957" y="6441"/>
                      <a:pt x="12947" y="6057"/>
                      <a:pt x="12892" y="5674"/>
                    </a:cubicBezTo>
                    <a:close/>
                    <a:moveTo>
                      <a:pt x="5572" y="6780"/>
                    </a:moveTo>
                    <a:cubicBezTo>
                      <a:pt x="5752" y="6780"/>
                      <a:pt x="5951" y="6820"/>
                      <a:pt x="6168" y="6907"/>
                    </a:cubicBezTo>
                    <a:cubicBezTo>
                      <a:pt x="6737" y="6907"/>
                      <a:pt x="7051" y="7417"/>
                      <a:pt x="7110" y="7981"/>
                    </a:cubicBezTo>
                    <a:lnTo>
                      <a:pt x="7110" y="7981"/>
                    </a:lnTo>
                    <a:cubicBezTo>
                      <a:pt x="6506" y="8189"/>
                      <a:pt x="5906" y="8302"/>
                      <a:pt x="5326" y="8302"/>
                    </a:cubicBezTo>
                    <a:cubicBezTo>
                      <a:pt x="5028" y="8302"/>
                      <a:pt x="4736" y="8272"/>
                      <a:pt x="4452" y="8210"/>
                    </a:cubicBezTo>
                    <a:lnTo>
                      <a:pt x="4452" y="8210"/>
                    </a:lnTo>
                    <a:cubicBezTo>
                      <a:pt x="4423" y="7444"/>
                      <a:pt x="4833" y="6780"/>
                      <a:pt x="5572" y="6780"/>
                    </a:cubicBezTo>
                    <a:close/>
                    <a:moveTo>
                      <a:pt x="8765" y="6615"/>
                    </a:moveTo>
                    <a:lnTo>
                      <a:pt x="8765" y="6615"/>
                    </a:lnTo>
                    <a:cubicBezTo>
                      <a:pt x="9328" y="7226"/>
                      <a:pt x="9531" y="8003"/>
                      <a:pt x="9025" y="8812"/>
                    </a:cubicBezTo>
                    <a:cubicBezTo>
                      <a:pt x="8437" y="9596"/>
                      <a:pt x="7484" y="10139"/>
                      <a:pt x="6543" y="10139"/>
                    </a:cubicBezTo>
                    <a:cubicBezTo>
                      <a:pt x="6364" y="10139"/>
                      <a:pt x="6186" y="10119"/>
                      <a:pt x="6012" y="10078"/>
                    </a:cubicBezTo>
                    <a:lnTo>
                      <a:pt x="6012" y="10078"/>
                    </a:lnTo>
                    <a:cubicBezTo>
                      <a:pt x="6876" y="10045"/>
                      <a:pt x="7474" y="9746"/>
                      <a:pt x="8073" y="9447"/>
                    </a:cubicBezTo>
                    <a:cubicBezTo>
                      <a:pt x="8708" y="9129"/>
                      <a:pt x="9025" y="8494"/>
                      <a:pt x="9025" y="7542"/>
                    </a:cubicBezTo>
                    <a:cubicBezTo>
                      <a:pt x="8988" y="7205"/>
                      <a:pt x="8898" y="6896"/>
                      <a:pt x="8765" y="6615"/>
                    </a:cubicBezTo>
                    <a:close/>
                    <a:moveTo>
                      <a:pt x="7755" y="1"/>
                    </a:moveTo>
                    <a:cubicBezTo>
                      <a:pt x="7120" y="1"/>
                      <a:pt x="6485" y="80"/>
                      <a:pt x="5850" y="239"/>
                    </a:cubicBezTo>
                    <a:cubicBezTo>
                      <a:pt x="5403" y="462"/>
                      <a:pt x="5114" y="686"/>
                      <a:pt x="5092" y="1020"/>
                    </a:cubicBezTo>
                    <a:lnTo>
                      <a:pt x="5092" y="1020"/>
                    </a:lnTo>
                    <a:cubicBezTo>
                      <a:pt x="4633" y="1141"/>
                      <a:pt x="4201" y="1316"/>
                      <a:pt x="3803" y="1539"/>
                    </a:cubicBezTo>
                    <a:lnTo>
                      <a:pt x="3803" y="1539"/>
                    </a:lnTo>
                    <a:cubicBezTo>
                      <a:pt x="2328" y="2244"/>
                      <a:pt x="1089" y="3516"/>
                      <a:pt x="453" y="5319"/>
                    </a:cubicBezTo>
                    <a:cubicBezTo>
                      <a:pt x="0" y="7356"/>
                      <a:pt x="354" y="9393"/>
                      <a:pt x="1400" y="11085"/>
                    </a:cubicBezTo>
                    <a:lnTo>
                      <a:pt x="1400" y="11085"/>
                    </a:lnTo>
                    <a:cubicBezTo>
                      <a:pt x="1842" y="12024"/>
                      <a:pt x="2487" y="12888"/>
                      <a:pt x="3310" y="13574"/>
                    </a:cubicBezTo>
                    <a:cubicBezTo>
                      <a:pt x="4242" y="14156"/>
                      <a:pt x="5301" y="14439"/>
                      <a:pt x="6364" y="14439"/>
                    </a:cubicBezTo>
                    <a:cubicBezTo>
                      <a:pt x="6695" y="14439"/>
                      <a:pt x="7026" y="14412"/>
                      <a:pt x="7354" y="14358"/>
                    </a:cubicBezTo>
                    <a:lnTo>
                      <a:pt x="7354" y="14358"/>
                    </a:lnTo>
                    <a:cubicBezTo>
                      <a:pt x="7369" y="14358"/>
                      <a:pt x="7383" y="14358"/>
                      <a:pt x="7398" y="14358"/>
                    </a:cubicBezTo>
                    <a:cubicBezTo>
                      <a:pt x="8545" y="14358"/>
                      <a:pt x="9737" y="14104"/>
                      <a:pt x="10930" y="13574"/>
                    </a:cubicBezTo>
                    <a:cubicBezTo>
                      <a:pt x="13470" y="11987"/>
                      <a:pt x="15058" y="9447"/>
                      <a:pt x="14740" y="6272"/>
                    </a:cubicBezTo>
                    <a:cubicBezTo>
                      <a:pt x="14423" y="3414"/>
                      <a:pt x="12518" y="874"/>
                      <a:pt x="9660" y="239"/>
                    </a:cubicBezTo>
                    <a:cubicBezTo>
                      <a:pt x="9025" y="80"/>
                      <a:pt x="8390" y="1"/>
                      <a:pt x="7755" y="1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15" name="Google Shape;715;p8"/>
              <p:cNvSpPr/>
              <p:nvPr/>
            </p:nvSpPr>
            <p:spPr>
              <a:xfrm>
                <a:off x="4893450" y="958000"/>
                <a:ext cx="381025" cy="35487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195" extrusionOk="0">
                    <a:moveTo>
                      <a:pt x="6310" y="5892"/>
                    </a:moveTo>
                    <a:cubicBezTo>
                      <a:pt x="6588" y="5892"/>
                      <a:pt x="6826" y="5971"/>
                      <a:pt x="6985" y="6130"/>
                    </a:cubicBezTo>
                    <a:cubicBezTo>
                      <a:pt x="7303" y="6448"/>
                      <a:pt x="7620" y="6765"/>
                      <a:pt x="7620" y="7083"/>
                    </a:cubicBezTo>
                    <a:cubicBezTo>
                      <a:pt x="7620" y="7083"/>
                      <a:pt x="7620" y="7166"/>
                      <a:pt x="7620" y="7291"/>
                    </a:cubicBezTo>
                    <a:lnTo>
                      <a:pt x="7620" y="7291"/>
                    </a:lnTo>
                    <a:cubicBezTo>
                      <a:pt x="7176" y="7544"/>
                      <a:pt x="6702" y="7658"/>
                      <a:pt x="6221" y="7658"/>
                    </a:cubicBezTo>
                    <a:cubicBezTo>
                      <a:pt x="5844" y="7658"/>
                      <a:pt x="5462" y="7587"/>
                      <a:pt x="5089" y="7458"/>
                    </a:cubicBezTo>
                    <a:lnTo>
                      <a:pt x="5089" y="7458"/>
                    </a:lnTo>
                    <a:cubicBezTo>
                      <a:pt x="5109" y="7015"/>
                      <a:pt x="5176" y="6573"/>
                      <a:pt x="5398" y="6130"/>
                    </a:cubicBezTo>
                    <a:cubicBezTo>
                      <a:pt x="5715" y="5971"/>
                      <a:pt x="6033" y="5892"/>
                      <a:pt x="6310" y="5892"/>
                    </a:cubicBezTo>
                    <a:close/>
                    <a:moveTo>
                      <a:pt x="9508" y="6745"/>
                    </a:moveTo>
                    <a:cubicBezTo>
                      <a:pt x="9620" y="6955"/>
                      <a:pt x="9731" y="7177"/>
                      <a:pt x="9843" y="7400"/>
                    </a:cubicBezTo>
                    <a:cubicBezTo>
                      <a:pt x="9843" y="8035"/>
                      <a:pt x="9525" y="8670"/>
                      <a:pt x="8890" y="8988"/>
                    </a:cubicBezTo>
                    <a:cubicBezTo>
                      <a:pt x="9525" y="8670"/>
                      <a:pt x="9843" y="7718"/>
                      <a:pt x="9525" y="7083"/>
                    </a:cubicBezTo>
                    <a:cubicBezTo>
                      <a:pt x="9525" y="6968"/>
                      <a:pt x="9519" y="6855"/>
                      <a:pt x="9508" y="6745"/>
                    </a:cubicBezTo>
                    <a:close/>
                    <a:moveTo>
                      <a:pt x="6406" y="2579"/>
                    </a:moveTo>
                    <a:cubicBezTo>
                      <a:pt x="6595" y="2586"/>
                      <a:pt x="6789" y="2605"/>
                      <a:pt x="6985" y="2638"/>
                    </a:cubicBezTo>
                    <a:cubicBezTo>
                      <a:pt x="8573" y="2638"/>
                      <a:pt x="10160" y="3590"/>
                      <a:pt x="10795" y="4860"/>
                    </a:cubicBezTo>
                    <a:cubicBezTo>
                      <a:pt x="11385" y="6336"/>
                      <a:pt x="10878" y="8086"/>
                      <a:pt x="9783" y="9345"/>
                    </a:cubicBezTo>
                    <a:lnTo>
                      <a:pt x="9783" y="9345"/>
                    </a:lnTo>
                    <a:cubicBezTo>
                      <a:pt x="10887" y="6878"/>
                      <a:pt x="10528" y="3266"/>
                      <a:pt x="7533" y="3266"/>
                    </a:cubicBezTo>
                    <a:cubicBezTo>
                      <a:pt x="7458" y="3266"/>
                      <a:pt x="7381" y="3268"/>
                      <a:pt x="7303" y="3273"/>
                    </a:cubicBezTo>
                    <a:cubicBezTo>
                      <a:pt x="7078" y="3240"/>
                      <a:pt x="6850" y="3225"/>
                      <a:pt x="6622" y="3225"/>
                    </a:cubicBezTo>
                    <a:cubicBezTo>
                      <a:pt x="5766" y="3225"/>
                      <a:pt x="4898" y="3447"/>
                      <a:pt x="4136" y="3873"/>
                    </a:cubicBezTo>
                    <a:lnTo>
                      <a:pt x="4136" y="3873"/>
                    </a:lnTo>
                    <a:cubicBezTo>
                      <a:pt x="4391" y="3540"/>
                      <a:pt x="4708" y="3234"/>
                      <a:pt x="5080" y="2955"/>
                    </a:cubicBezTo>
                    <a:cubicBezTo>
                      <a:pt x="5522" y="2778"/>
                      <a:pt x="5964" y="2651"/>
                      <a:pt x="6406" y="2579"/>
                    </a:cubicBezTo>
                    <a:close/>
                    <a:moveTo>
                      <a:pt x="8890" y="8988"/>
                    </a:moveTo>
                    <a:lnTo>
                      <a:pt x="8890" y="8988"/>
                    </a:lnTo>
                    <a:cubicBezTo>
                      <a:pt x="8424" y="9454"/>
                      <a:pt x="7872" y="9663"/>
                      <a:pt x="7329" y="9663"/>
                    </a:cubicBezTo>
                    <a:cubicBezTo>
                      <a:pt x="7180" y="9663"/>
                      <a:pt x="7032" y="9647"/>
                      <a:pt x="6886" y="9617"/>
                    </a:cubicBezTo>
                    <a:lnTo>
                      <a:pt x="6886" y="9617"/>
                    </a:lnTo>
                    <a:cubicBezTo>
                      <a:pt x="7720" y="9573"/>
                      <a:pt x="8305" y="9280"/>
                      <a:pt x="8890" y="8988"/>
                    </a:cubicBezTo>
                    <a:close/>
                    <a:moveTo>
                      <a:pt x="8387" y="0"/>
                    </a:moveTo>
                    <a:cubicBezTo>
                      <a:pt x="7618" y="0"/>
                      <a:pt x="6825" y="132"/>
                      <a:pt x="6033" y="415"/>
                    </a:cubicBezTo>
                    <a:cubicBezTo>
                      <a:pt x="5880" y="415"/>
                      <a:pt x="5727" y="562"/>
                      <a:pt x="5609" y="786"/>
                    </a:cubicBezTo>
                    <a:lnTo>
                      <a:pt x="5609" y="786"/>
                    </a:lnTo>
                    <a:cubicBezTo>
                      <a:pt x="3333" y="1113"/>
                      <a:pt x="1208" y="2916"/>
                      <a:pt x="635" y="5495"/>
                    </a:cubicBezTo>
                    <a:cubicBezTo>
                      <a:pt x="0" y="8035"/>
                      <a:pt x="635" y="10575"/>
                      <a:pt x="2540" y="12480"/>
                    </a:cubicBezTo>
                    <a:cubicBezTo>
                      <a:pt x="3874" y="13623"/>
                      <a:pt x="5550" y="14195"/>
                      <a:pt x="7226" y="14195"/>
                    </a:cubicBezTo>
                    <a:cubicBezTo>
                      <a:pt x="8344" y="14195"/>
                      <a:pt x="9462" y="13941"/>
                      <a:pt x="10478" y="13433"/>
                    </a:cubicBezTo>
                    <a:cubicBezTo>
                      <a:pt x="13335" y="12163"/>
                      <a:pt x="14923" y="9305"/>
                      <a:pt x="15240" y="6448"/>
                    </a:cubicBezTo>
                    <a:cubicBezTo>
                      <a:pt x="14979" y="2795"/>
                      <a:pt x="11932" y="0"/>
                      <a:pt x="8387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16" name="Google Shape;716;p8"/>
              <p:cNvSpPr/>
              <p:nvPr/>
            </p:nvSpPr>
            <p:spPr>
              <a:xfrm>
                <a:off x="4123500" y="1328275"/>
                <a:ext cx="381025" cy="353575"/>
              </a:xfrm>
              <a:custGeom>
                <a:avLst/>
                <a:gdLst/>
                <a:ahLst/>
                <a:cxnLst/>
                <a:rect l="l" t="t" r="r" b="b"/>
                <a:pathLst>
                  <a:path w="15241" h="14143" extrusionOk="0">
                    <a:moveTo>
                      <a:pt x="5743" y="6110"/>
                    </a:moveTo>
                    <a:cubicBezTo>
                      <a:pt x="6060" y="6110"/>
                      <a:pt x="6444" y="6334"/>
                      <a:pt x="6668" y="6559"/>
                    </a:cubicBezTo>
                    <a:cubicBezTo>
                      <a:pt x="6986" y="6559"/>
                      <a:pt x="7303" y="6877"/>
                      <a:pt x="7303" y="7194"/>
                    </a:cubicBezTo>
                    <a:cubicBezTo>
                      <a:pt x="7303" y="7439"/>
                      <a:pt x="7303" y="7495"/>
                      <a:pt x="7303" y="7654"/>
                    </a:cubicBezTo>
                    <a:lnTo>
                      <a:pt x="7303" y="7654"/>
                    </a:lnTo>
                    <a:cubicBezTo>
                      <a:pt x="6819" y="7849"/>
                      <a:pt x="6298" y="7954"/>
                      <a:pt x="5773" y="7954"/>
                    </a:cubicBezTo>
                    <a:cubicBezTo>
                      <a:pt x="5436" y="7954"/>
                      <a:pt x="5096" y="7911"/>
                      <a:pt x="4763" y="7819"/>
                    </a:cubicBezTo>
                    <a:lnTo>
                      <a:pt x="4763" y="7819"/>
                    </a:lnTo>
                    <a:cubicBezTo>
                      <a:pt x="4763" y="7187"/>
                      <a:pt x="4766" y="6557"/>
                      <a:pt x="5398" y="6242"/>
                    </a:cubicBezTo>
                    <a:cubicBezTo>
                      <a:pt x="5491" y="6149"/>
                      <a:pt x="5611" y="6110"/>
                      <a:pt x="5743" y="6110"/>
                    </a:cubicBezTo>
                    <a:close/>
                    <a:moveTo>
                      <a:pt x="6775" y="2811"/>
                    </a:moveTo>
                    <a:cubicBezTo>
                      <a:pt x="6902" y="2811"/>
                      <a:pt x="7029" y="2817"/>
                      <a:pt x="7155" y="2828"/>
                    </a:cubicBezTo>
                    <a:lnTo>
                      <a:pt x="7155" y="2828"/>
                    </a:lnTo>
                    <a:cubicBezTo>
                      <a:pt x="8458" y="3081"/>
                      <a:pt x="9687" y="3917"/>
                      <a:pt x="10478" y="4972"/>
                    </a:cubicBezTo>
                    <a:cubicBezTo>
                      <a:pt x="10790" y="6531"/>
                      <a:pt x="10489" y="8397"/>
                      <a:pt x="9274" y="9366"/>
                    </a:cubicBezTo>
                    <a:lnTo>
                      <a:pt x="9274" y="9366"/>
                    </a:lnTo>
                    <a:cubicBezTo>
                      <a:pt x="10470" y="7078"/>
                      <a:pt x="10327" y="3745"/>
                      <a:pt x="7621" y="3384"/>
                    </a:cubicBezTo>
                    <a:cubicBezTo>
                      <a:pt x="7178" y="3273"/>
                      <a:pt x="6735" y="3221"/>
                      <a:pt x="6301" y="3221"/>
                    </a:cubicBezTo>
                    <a:cubicBezTo>
                      <a:pt x="5777" y="3221"/>
                      <a:pt x="5266" y="3297"/>
                      <a:pt x="4781" y="3442"/>
                    </a:cubicBezTo>
                    <a:lnTo>
                      <a:pt x="4781" y="3442"/>
                    </a:lnTo>
                    <a:cubicBezTo>
                      <a:pt x="4976" y="3301"/>
                      <a:pt x="5182" y="3174"/>
                      <a:pt x="5398" y="3067"/>
                    </a:cubicBezTo>
                    <a:cubicBezTo>
                      <a:pt x="5842" y="2889"/>
                      <a:pt x="6310" y="2811"/>
                      <a:pt x="6775" y="2811"/>
                    </a:cubicBezTo>
                    <a:close/>
                    <a:moveTo>
                      <a:pt x="8723" y="9073"/>
                    </a:moveTo>
                    <a:cubicBezTo>
                      <a:pt x="8592" y="9209"/>
                      <a:pt x="8437" y="9326"/>
                      <a:pt x="8256" y="9417"/>
                    </a:cubicBezTo>
                    <a:cubicBezTo>
                      <a:pt x="8415" y="9337"/>
                      <a:pt x="8574" y="9218"/>
                      <a:pt x="8723" y="9073"/>
                    </a:cubicBezTo>
                    <a:close/>
                    <a:moveTo>
                      <a:pt x="8583" y="0"/>
                    </a:moveTo>
                    <a:cubicBezTo>
                      <a:pt x="7839" y="0"/>
                      <a:pt x="7095" y="155"/>
                      <a:pt x="6351" y="527"/>
                    </a:cubicBezTo>
                    <a:cubicBezTo>
                      <a:pt x="6013" y="527"/>
                      <a:pt x="5764" y="707"/>
                      <a:pt x="5654" y="971"/>
                    </a:cubicBezTo>
                    <a:lnTo>
                      <a:pt x="5654" y="971"/>
                    </a:lnTo>
                    <a:cubicBezTo>
                      <a:pt x="3340" y="1328"/>
                      <a:pt x="1238" y="2896"/>
                      <a:pt x="636" y="5607"/>
                    </a:cubicBezTo>
                    <a:cubicBezTo>
                      <a:pt x="1" y="8464"/>
                      <a:pt x="1271" y="11322"/>
                      <a:pt x="3176" y="12909"/>
                    </a:cubicBezTo>
                    <a:cubicBezTo>
                      <a:pt x="3325" y="13002"/>
                      <a:pt x="3477" y="13090"/>
                      <a:pt x="3630" y="13173"/>
                    </a:cubicBezTo>
                    <a:lnTo>
                      <a:pt x="3630" y="13173"/>
                    </a:lnTo>
                    <a:cubicBezTo>
                      <a:pt x="4665" y="13836"/>
                      <a:pt x="5802" y="14142"/>
                      <a:pt x="6901" y="14142"/>
                    </a:cubicBezTo>
                    <a:cubicBezTo>
                      <a:pt x="6988" y="14142"/>
                      <a:pt x="7076" y="14140"/>
                      <a:pt x="7163" y="14136"/>
                    </a:cubicBezTo>
                    <a:lnTo>
                      <a:pt x="7163" y="14136"/>
                    </a:lnTo>
                    <a:cubicBezTo>
                      <a:pt x="7274" y="14140"/>
                      <a:pt x="7385" y="14143"/>
                      <a:pt x="7495" y="14143"/>
                    </a:cubicBezTo>
                    <a:cubicBezTo>
                      <a:pt x="8802" y="14143"/>
                      <a:pt x="10064" y="13826"/>
                      <a:pt x="11113" y="13227"/>
                    </a:cubicBezTo>
                    <a:cubicBezTo>
                      <a:pt x="13653" y="11957"/>
                      <a:pt x="15241" y="9099"/>
                      <a:pt x="15241" y="6242"/>
                    </a:cubicBezTo>
                    <a:cubicBezTo>
                      <a:pt x="14923" y="3384"/>
                      <a:pt x="13018" y="844"/>
                      <a:pt x="10161" y="209"/>
                    </a:cubicBezTo>
                    <a:cubicBezTo>
                      <a:pt x="9635" y="77"/>
                      <a:pt x="9109" y="0"/>
                      <a:pt x="8583" y="0"/>
                    </a:cubicBezTo>
                    <a:close/>
                  </a:path>
                </a:pathLst>
              </a:custGeom>
              <a:solidFill>
                <a:srgbClr val="005761"/>
              </a:solidFill>
              <a:ln w="9525" cap="flat" cmpd="sng">
                <a:solidFill>
                  <a:srgbClr val="00576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717" name="Google Shape;717;p8"/>
            <p:cNvGrpSpPr/>
            <p:nvPr/>
          </p:nvGrpSpPr>
          <p:grpSpPr>
            <a:xfrm rot="-3762122">
              <a:off x="6489437" y="4118038"/>
              <a:ext cx="130884" cy="113038"/>
              <a:chOff x="1609720" y="4773978"/>
              <a:chExt cx="142884" cy="159996"/>
            </a:xfrm>
          </p:grpSpPr>
          <p:sp>
            <p:nvSpPr>
              <p:cNvPr id="718" name="Google Shape;718;p8"/>
              <p:cNvSpPr/>
              <p:nvPr/>
            </p:nvSpPr>
            <p:spPr>
              <a:xfrm>
                <a:off x="1665465" y="4773978"/>
                <a:ext cx="31376" cy="159996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19" name="Google Shape;719;p8"/>
              <p:cNvSpPr/>
              <p:nvPr/>
            </p:nvSpPr>
            <p:spPr>
              <a:xfrm>
                <a:off x="1609720" y="4869510"/>
                <a:ext cx="142884" cy="16394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720" name="Google Shape;720;p8"/>
            <p:cNvGrpSpPr/>
            <p:nvPr/>
          </p:nvGrpSpPr>
          <p:grpSpPr>
            <a:xfrm rot="5998672">
              <a:off x="-575095" y="-471491"/>
              <a:ext cx="1832778" cy="1786710"/>
              <a:chOff x="1174625" y="279475"/>
              <a:chExt cx="5197400" cy="5180500"/>
            </a:xfrm>
          </p:grpSpPr>
          <p:sp>
            <p:nvSpPr>
              <p:cNvPr id="721" name="Google Shape;721;p8"/>
              <p:cNvSpPr/>
              <p:nvPr/>
            </p:nvSpPr>
            <p:spPr>
              <a:xfrm>
                <a:off x="1174625" y="279475"/>
                <a:ext cx="5188000" cy="5180500"/>
              </a:xfrm>
              <a:custGeom>
                <a:avLst/>
                <a:gdLst/>
                <a:ahLst/>
                <a:cxnLst/>
                <a:rect l="l" t="t" r="r" b="b"/>
                <a:pathLst>
                  <a:path w="207520" h="207220" fill="none" extrusionOk="0">
                    <a:moveTo>
                      <a:pt x="114704" y="3085"/>
                    </a:moveTo>
                    <a:cubicBezTo>
                      <a:pt x="114704" y="3085"/>
                      <a:pt x="102444" y="21588"/>
                      <a:pt x="98758" y="36706"/>
                    </a:cubicBezTo>
                    <a:cubicBezTo>
                      <a:pt x="96050" y="47988"/>
                      <a:pt x="93342" y="70402"/>
                      <a:pt x="102519" y="71230"/>
                    </a:cubicBezTo>
                    <a:cubicBezTo>
                      <a:pt x="111770" y="72057"/>
                      <a:pt x="115531" y="47612"/>
                      <a:pt x="115080" y="36405"/>
                    </a:cubicBezTo>
                    <a:cubicBezTo>
                      <a:pt x="114854" y="29560"/>
                      <a:pt x="112823" y="14893"/>
                      <a:pt x="116358" y="8876"/>
                    </a:cubicBezTo>
                    <a:cubicBezTo>
                      <a:pt x="119969" y="2859"/>
                      <a:pt x="127791" y="1"/>
                      <a:pt x="134636" y="302"/>
                    </a:cubicBezTo>
                    <a:cubicBezTo>
                      <a:pt x="141405" y="602"/>
                      <a:pt x="154342" y="2633"/>
                      <a:pt x="154342" y="2633"/>
                    </a:cubicBezTo>
                    <a:cubicBezTo>
                      <a:pt x="154342" y="2633"/>
                      <a:pt x="146520" y="13088"/>
                      <a:pt x="145015" y="20911"/>
                    </a:cubicBezTo>
                    <a:cubicBezTo>
                      <a:pt x="143812" y="27304"/>
                      <a:pt x="142383" y="40767"/>
                      <a:pt x="147798" y="40843"/>
                    </a:cubicBezTo>
                    <a:cubicBezTo>
                      <a:pt x="153289" y="40843"/>
                      <a:pt x="154267" y="27530"/>
                      <a:pt x="153966" y="18880"/>
                    </a:cubicBezTo>
                    <a:cubicBezTo>
                      <a:pt x="153665" y="10230"/>
                      <a:pt x="157501" y="3611"/>
                      <a:pt x="160359" y="3310"/>
                    </a:cubicBezTo>
                    <a:cubicBezTo>
                      <a:pt x="163217" y="3009"/>
                      <a:pt x="185556" y="11358"/>
                      <a:pt x="194131" y="13314"/>
                    </a:cubicBezTo>
                    <a:cubicBezTo>
                      <a:pt x="198493" y="14367"/>
                      <a:pt x="203157" y="14141"/>
                      <a:pt x="207444" y="12637"/>
                    </a:cubicBezTo>
                    <a:cubicBezTo>
                      <a:pt x="207444" y="12637"/>
                      <a:pt x="199095" y="31215"/>
                      <a:pt x="200073" y="34525"/>
                    </a:cubicBezTo>
                    <a:cubicBezTo>
                      <a:pt x="201051" y="37909"/>
                      <a:pt x="192175" y="32118"/>
                      <a:pt x="183601" y="34600"/>
                    </a:cubicBezTo>
                    <a:cubicBezTo>
                      <a:pt x="174951" y="37082"/>
                      <a:pt x="170513" y="39414"/>
                      <a:pt x="170137" y="41745"/>
                    </a:cubicBezTo>
                    <a:cubicBezTo>
                      <a:pt x="169836" y="44002"/>
                      <a:pt x="177207" y="46709"/>
                      <a:pt x="182473" y="46108"/>
                    </a:cubicBezTo>
                    <a:cubicBezTo>
                      <a:pt x="187738" y="45506"/>
                      <a:pt x="198343" y="43099"/>
                      <a:pt x="201878" y="40993"/>
                    </a:cubicBezTo>
                    <a:cubicBezTo>
                      <a:pt x="201878" y="40993"/>
                      <a:pt x="207519" y="63257"/>
                      <a:pt x="201953" y="79278"/>
                    </a:cubicBezTo>
                    <a:cubicBezTo>
                      <a:pt x="196387" y="95299"/>
                      <a:pt x="201953" y="92892"/>
                      <a:pt x="196989" y="107483"/>
                    </a:cubicBezTo>
                    <a:cubicBezTo>
                      <a:pt x="192100" y="122150"/>
                      <a:pt x="187888" y="131778"/>
                      <a:pt x="184127" y="134486"/>
                    </a:cubicBezTo>
                    <a:cubicBezTo>
                      <a:pt x="180367" y="137194"/>
                      <a:pt x="162691" y="136366"/>
                      <a:pt x="152236" y="132831"/>
                    </a:cubicBezTo>
                    <a:cubicBezTo>
                      <a:pt x="141781" y="129296"/>
                      <a:pt x="128468" y="121474"/>
                      <a:pt x="123278" y="123880"/>
                    </a:cubicBezTo>
                    <a:cubicBezTo>
                      <a:pt x="118690" y="125986"/>
                      <a:pt x="119593" y="128694"/>
                      <a:pt x="123052" y="132756"/>
                    </a:cubicBezTo>
                    <a:cubicBezTo>
                      <a:pt x="126663" y="136968"/>
                      <a:pt x="135613" y="144640"/>
                      <a:pt x="151634" y="145768"/>
                    </a:cubicBezTo>
                    <a:cubicBezTo>
                      <a:pt x="160811" y="146520"/>
                      <a:pt x="170062" y="145919"/>
                      <a:pt x="179088" y="144113"/>
                    </a:cubicBezTo>
                    <a:cubicBezTo>
                      <a:pt x="177358" y="149153"/>
                      <a:pt x="175026" y="154042"/>
                      <a:pt x="172168" y="158555"/>
                    </a:cubicBezTo>
                    <a:cubicBezTo>
                      <a:pt x="168708" y="164346"/>
                      <a:pt x="164421" y="169461"/>
                      <a:pt x="159381" y="173823"/>
                    </a:cubicBezTo>
                    <a:cubicBezTo>
                      <a:pt x="153816" y="178938"/>
                      <a:pt x="135990" y="180969"/>
                      <a:pt x="126437" y="175403"/>
                    </a:cubicBezTo>
                    <a:cubicBezTo>
                      <a:pt x="116885" y="169837"/>
                      <a:pt x="101691" y="158555"/>
                      <a:pt x="98758" y="155245"/>
                    </a:cubicBezTo>
                    <a:cubicBezTo>
                      <a:pt x="95825" y="151861"/>
                      <a:pt x="89130" y="146746"/>
                      <a:pt x="86799" y="148927"/>
                    </a:cubicBezTo>
                    <a:cubicBezTo>
                      <a:pt x="84467" y="151033"/>
                      <a:pt x="86423" y="154568"/>
                      <a:pt x="91989" y="160285"/>
                    </a:cubicBezTo>
                    <a:cubicBezTo>
                      <a:pt x="101767" y="170213"/>
                      <a:pt x="112372" y="178261"/>
                      <a:pt x="120570" y="180066"/>
                    </a:cubicBezTo>
                    <a:cubicBezTo>
                      <a:pt x="128694" y="181871"/>
                      <a:pt x="147347" y="185632"/>
                      <a:pt x="151183" y="185181"/>
                    </a:cubicBezTo>
                    <a:cubicBezTo>
                      <a:pt x="155019" y="184730"/>
                      <a:pt x="126738" y="203609"/>
                      <a:pt x="115004" y="205339"/>
                    </a:cubicBezTo>
                    <a:cubicBezTo>
                      <a:pt x="102368" y="207219"/>
                      <a:pt x="79503" y="205188"/>
                      <a:pt x="73260" y="203082"/>
                    </a:cubicBezTo>
                    <a:cubicBezTo>
                      <a:pt x="68446" y="201427"/>
                      <a:pt x="58066" y="192251"/>
                      <a:pt x="53102" y="187513"/>
                    </a:cubicBezTo>
                    <a:cubicBezTo>
                      <a:pt x="40917" y="175854"/>
                      <a:pt x="47085" y="162692"/>
                      <a:pt x="51222" y="151409"/>
                    </a:cubicBezTo>
                    <a:cubicBezTo>
                      <a:pt x="51974" y="139600"/>
                      <a:pt x="28056" y="155546"/>
                      <a:pt x="23167" y="151936"/>
                    </a:cubicBezTo>
                    <a:cubicBezTo>
                      <a:pt x="13539" y="144941"/>
                      <a:pt x="5416" y="127115"/>
                      <a:pt x="2934" y="110492"/>
                    </a:cubicBezTo>
                    <a:cubicBezTo>
                      <a:pt x="0" y="90410"/>
                      <a:pt x="10305" y="62279"/>
                      <a:pt x="27755" y="47010"/>
                    </a:cubicBezTo>
                    <a:lnTo>
                      <a:pt x="34900" y="41971"/>
                    </a:lnTo>
                    <a:cubicBezTo>
                      <a:pt x="34900" y="41971"/>
                      <a:pt x="31591" y="61978"/>
                      <a:pt x="35276" y="74539"/>
                    </a:cubicBezTo>
                    <a:cubicBezTo>
                      <a:pt x="39488" y="88529"/>
                      <a:pt x="47837" y="108687"/>
                      <a:pt x="54907" y="106506"/>
                    </a:cubicBezTo>
                    <a:cubicBezTo>
                      <a:pt x="60624" y="104701"/>
                      <a:pt x="49642" y="86498"/>
                      <a:pt x="46784" y="67845"/>
                    </a:cubicBezTo>
                    <a:cubicBezTo>
                      <a:pt x="43926" y="49192"/>
                      <a:pt x="41444" y="36706"/>
                      <a:pt x="45430" y="30764"/>
                    </a:cubicBezTo>
                    <a:cubicBezTo>
                      <a:pt x="49417" y="24747"/>
                      <a:pt x="57239" y="18353"/>
                      <a:pt x="71004" y="13013"/>
                    </a:cubicBezTo>
                    <a:cubicBezTo>
                      <a:pt x="84843" y="7673"/>
                      <a:pt x="114704" y="3085"/>
                      <a:pt x="114704" y="3085"/>
                    </a:cubicBezTo>
                    <a:close/>
                  </a:path>
                </a:pathLst>
              </a:custGeom>
              <a:noFill/>
              <a:ln w="38100" cap="rnd" cmpd="sng">
                <a:solidFill>
                  <a:srgbClr val="88ACB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22" name="Google Shape;722;p8"/>
              <p:cNvSpPr/>
              <p:nvPr/>
            </p:nvSpPr>
            <p:spPr>
              <a:xfrm>
                <a:off x="5183625" y="412825"/>
                <a:ext cx="349750" cy="967350"/>
              </a:xfrm>
              <a:custGeom>
                <a:avLst/>
                <a:gdLst/>
                <a:ahLst/>
                <a:cxnLst/>
                <a:rect l="l" t="t" r="r" b="b"/>
                <a:pathLst>
                  <a:path w="13990" h="38694" extrusionOk="0">
                    <a:moveTo>
                      <a:pt x="12875" y="1"/>
                    </a:moveTo>
                    <a:cubicBezTo>
                      <a:pt x="12557" y="1"/>
                      <a:pt x="12255" y="167"/>
                      <a:pt x="12109" y="458"/>
                    </a:cubicBezTo>
                    <a:cubicBezTo>
                      <a:pt x="9326" y="4896"/>
                      <a:pt x="6919" y="9635"/>
                      <a:pt x="5039" y="14448"/>
                    </a:cubicBezTo>
                    <a:cubicBezTo>
                      <a:pt x="3384" y="19337"/>
                      <a:pt x="2256" y="24377"/>
                      <a:pt x="1579" y="29491"/>
                    </a:cubicBezTo>
                    <a:cubicBezTo>
                      <a:pt x="1128" y="32199"/>
                      <a:pt x="751" y="34832"/>
                      <a:pt x="225" y="37464"/>
                    </a:cubicBezTo>
                    <a:cubicBezTo>
                      <a:pt x="1" y="38226"/>
                      <a:pt x="577" y="38694"/>
                      <a:pt x="1143" y="38694"/>
                    </a:cubicBezTo>
                    <a:cubicBezTo>
                      <a:pt x="1528" y="38694"/>
                      <a:pt x="1908" y="38478"/>
                      <a:pt x="2030" y="37991"/>
                    </a:cubicBezTo>
                    <a:lnTo>
                      <a:pt x="2030" y="38066"/>
                    </a:lnTo>
                    <a:cubicBezTo>
                      <a:pt x="3083" y="33177"/>
                      <a:pt x="3610" y="28213"/>
                      <a:pt x="4587" y="23324"/>
                    </a:cubicBezTo>
                    <a:cubicBezTo>
                      <a:pt x="5114" y="20842"/>
                      <a:pt x="5716" y="18360"/>
                      <a:pt x="6543" y="15953"/>
                    </a:cubicBezTo>
                    <a:cubicBezTo>
                      <a:pt x="7295" y="13621"/>
                      <a:pt x="8273" y="11440"/>
                      <a:pt x="9326" y="9259"/>
                    </a:cubicBezTo>
                    <a:cubicBezTo>
                      <a:pt x="10680" y="6626"/>
                      <a:pt x="12184" y="3993"/>
                      <a:pt x="13688" y="1436"/>
                    </a:cubicBezTo>
                    <a:cubicBezTo>
                      <a:pt x="13989" y="985"/>
                      <a:pt x="13839" y="383"/>
                      <a:pt x="13388" y="157"/>
                    </a:cubicBezTo>
                    <a:cubicBezTo>
                      <a:pt x="13228" y="51"/>
                      <a:pt x="13049" y="1"/>
                      <a:pt x="12875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23" name="Google Shape;723;p8"/>
              <p:cNvSpPr/>
              <p:nvPr/>
            </p:nvSpPr>
            <p:spPr>
              <a:xfrm>
                <a:off x="2391225" y="604250"/>
                <a:ext cx="3980800" cy="3435550"/>
              </a:xfrm>
              <a:custGeom>
                <a:avLst/>
                <a:gdLst/>
                <a:ahLst/>
                <a:cxnLst/>
                <a:rect l="l" t="t" r="r" b="b"/>
                <a:pathLst>
                  <a:path w="159232" h="137422" extrusionOk="0">
                    <a:moveTo>
                      <a:pt x="115907" y="25746"/>
                    </a:moveTo>
                    <a:cubicBezTo>
                      <a:pt x="115777" y="25894"/>
                      <a:pt x="115730" y="25947"/>
                      <a:pt x="115728" y="25947"/>
                    </a:cubicBezTo>
                    <a:cubicBezTo>
                      <a:pt x="115725" y="25947"/>
                      <a:pt x="115810" y="25844"/>
                      <a:pt x="115882" y="25761"/>
                    </a:cubicBezTo>
                    <a:lnTo>
                      <a:pt x="115882" y="25761"/>
                    </a:lnTo>
                    <a:lnTo>
                      <a:pt x="115848" y="25781"/>
                    </a:lnTo>
                    <a:lnTo>
                      <a:pt x="115848" y="25781"/>
                    </a:lnTo>
                    <a:cubicBezTo>
                      <a:pt x="115861" y="25772"/>
                      <a:pt x="115874" y="25764"/>
                      <a:pt x="115884" y="25759"/>
                    </a:cubicBezTo>
                    <a:lnTo>
                      <a:pt x="115884" y="25759"/>
                    </a:lnTo>
                    <a:cubicBezTo>
                      <a:pt x="115883" y="25759"/>
                      <a:pt x="115883" y="25760"/>
                      <a:pt x="115882" y="25761"/>
                    </a:cubicBezTo>
                    <a:lnTo>
                      <a:pt x="115882" y="25761"/>
                    </a:lnTo>
                    <a:lnTo>
                      <a:pt x="115907" y="25746"/>
                    </a:lnTo>
                    <a:close/>
                    <a:moveTo>
                      <a:pt x="156519" y="0"/>
                    </a:moveTo>
                    <a:cubicBezTo>
                      <a:pt x="156296" y="0"/>
                      <a:pt x="156070" y="31"/>
                      <a:pt x="155847" y="97"/>
                    </a:cubicBezTo>
                    <a:cubicBezTo>
                      <a:pt x="148852" y="1451"/>
                      <a:pt x="141781" y="2579"/>
                      <a:pt x="135313" y="5738"/>
                    </a:cubicBezTo>
                    <a:cubicBezTo>
                      <a:pt x="128920" y="8822"/>
                      <a:pt x="124407" y="14087"/>
                      <a:pt x="120345" y="19653"/>
                    </a:cubicBezTo>
                    <a:cubicBezTo>
                      <a:pt x="119367" y="21007"/>
                      <a:pt x="118389" y="22361"/>
                      <a:pt x="117412" y="23715"/>
                    </a:cubicBezTo>
                    <a:cubicBezTo>
                      <a:pt x="116938" y="24323"/>
                      <a:pt x="116526" y="24932"/>
                      <a:pt x="116065" y="25540"/>
                    </a:cubicBezTo>
                    <a:lnTo>
                      <a:pt x="116065" y="25540"/>
                    </a:lnTo>
                    <a:cubicBezTo>
                      <a:pt x="116089" y="25553"/>
                      <a:pt x="116047" y="25641"/>
                      <a:pt x="115907" y="25746"/>
                    </a:cubicBezTo>
                    <a:cubicBezTo>
                      <a:pt x="115950" y="25692"/>
                      <a:pt x="115970" y="25666"/>
                      <a:pt x="115974" y="25659"/>
                    </a:cubicBezTo>
                    <a:lnTo>
                      <a:pt x="115974" y="25659"/>
                    </a:lnTo>
                    <a:cubicBezTo>
                      <a:pt x="116005" y="25619"/>
                      <a:pt x="116035" y="25580"/>
                      <a:pt x="116065" y="25540"/>
                    </a:cubicBezTo>
                    <a:lnTo>
                      <a:pt x="116065" y="25540"/>
                    </a:lnTo>
                    <a:cubicBezTo>
                      <a:pt x="116063" y="25539"/>
                      <a:pt x="116061" y="25539"/>
                      <a:pt x="116058" y="25539"/>
                    </a:cubicBezTo>
                    <a:cubicBezTo>
                      <a:pt x="116025" y="25539"/>
                      <a:pt x="115935" y="25610"/>
                      <a:pt x="115814" y="25802"/>
                    </a:cubicBezTo>
                    <a:lnTo>
                      <a:pt x="115814" y="25802"/>
                    </a:lnTo>
                    <a:lnTo>
                      <a:pt x="115848" y="25781"/>
                    </a:lnTo>
                    <a:lnTo>
                      <a:pt x="115848" y="25781"/>
                    </a:lnTo>
                    <a:cubicBezTo>
                      <a:pt x="115834" y="25791"/>
                      <a:pt x="115819" y="25802"/>
                      <a:pt x="115806" y="25814"/>
                    </a:cubicBezTo>
                    <a:lnTo>
                      <a:pt x="115806" y="25814"/>
                    </a:lnTo>
                    <a:cubicBezTo>
                      <a:pt x="115808" y="25810"/>
                      <a:pt x="115811" y="25806"/>
                      <a:pt x="115814" y="25802"/>
                    </a:cubicBezTo>
                    <a:lnTo>
                      <a:pt x="115814" y="25802"/>
                    </a:lnTo>
                    <a:lnTo>
                      <a:pt x="115531" y="25971"/>
                    </a:lnTo>
                    <a:lnTo>
                      <a:pt x="114704" y="26573"/>
                    </a:lnTo>
                    <a:lnTo>
                      <a:pt x="112222" y="28077"/>
                    </a:lnTo>
                    <a:cubicBezTo>
                      <a:pt x="109740" y="29732"/>
                      <a:pt x="107333" y="31387"/>
                      <a:pt x="105001" y="33267"/>
                    </a:cubicBezTo>
                    <a:cubicBezTo>
                      <a:pt x="102143" y="35373"/>
                      <a:pt x="99510" y="37780"/>
                      <a:pt x="97104" y="40413"/>
                    </a:cubicBezTo>
                    <a:cubicBezTo>
                      <a:pt x="95073" y="42820"/>
                      <a:pt x="93343" y="45377"/>
                      <a:pt x="91763" y="48085"/>
                    </a:cubicBezTo>
                    <a:cubicBezTo>
                      <a:pt x="90936" y="49438"/>
                      <a:pt x="90108" y="50868"/>
                      <a:pt x="89206" y="52221"/>
                    </a:cubicBezTo>
                    <a:cubicBezTo>
                      <a:pt x="88755" y="52898"/>
                      <a:pt x="88303" y="53575"/>
                      <a:pt x="87777" y="54252"/>
                    </a:cubicBezTo>
                    <a:lnTo>
                      <a:pt x="87476" y="54628"/>
                    </a:lnTo>
                    <a:cubicBezTo>
                      <a:pt x="87476" y="54628"/>
                      <a:pt x="87200" y="55043"/>
                      <a:pt x="87188" y="55043"/>
                    </a:cubicBezTo>
                    <a:cubicBezTo>
                      <a:pt x="87184" y="55043"/>
                      <a:pt x="87201" y="55011"/>
                      <a:pt x="87250" y="54929"/>
                    </a:cubicBezTo>
                    <a:lnTo>
                      <a:pt x="87250" y="54929"/>
                    </a:lnTo>
                    <a:cubicBezTo>
                      <a:pt x="87025" y="55305"/>
                      <a:pt x="86724" y="55606"/>
                      <a:pt x="86498" y="55907"/>
                    </a:cubicBezTo>
                    <a:cubicBezTo>
                      <a:pt x="85370" y="57186"/>
                      <a:pt x="84242" y="58314"/>
                      <a:pt x="82963" y="59442"/>
                    </a:cubicBezTo>
                    <a:cubicBezTo>
                      <a:pt x="81835" y="60420"/>
                      <a:pt x="80631" y="61398"/>
                      <a:pt x="79353" y="62225"/>
                    </a:cubicBezTo>
                    <a:cubicBezTo>
                      <a:pt x="76495" y="64256"/>
                      <a:pt x="73636" y="66061"/>
                      <a:pt x="70853" y="68167"/>
                    </a:cubicBezTo>
                    <a:cubicBezTo>
                      <a:pt x="64836" y="72830"/>
                      <a:pt x="59947" y="78848"/>
                      <a:pt x="54682" y="84338"/>
                    </a:cubicBezTo>
                    <a:cubicBezTo>
                      <a:pt x="51974" y="87121"/>
                      <a:pt x="49041" y="89904"/>
                      <a:pt x="46258" y="92612"/>
                    </a:cubicBezTo>
                    <a:cubicBezTo>
                      <a:pt x="43475" y="95395"/>
                      <a:pt x="40692" y="98178"/>
                      <a:pt x="37834" y="100961"/>
                    </a:cubicBezTo>
                    <a:cubicBezTo>
                      <a:pt x="32268" y="106301"/>
                      <a:pt x="26401" y="111266"/>
                      <a:pt x="20610" y="116305"/>
                    </a:cubicBezTo>
                    <a:cubicBezTo>
                      <a:pt x="15194" y="121044"/>
                      <a:pt x="9929" y="125857"/>
                      <a:pt x="4363" y="130445"/>
                    </a:cubicBezTo>
                    <a:cubicBezTo>
                      <a:pt x="3235" y="131423"/>
                      <a:pt x="2107" y="132326"/>
                      <a:pt x="978" y="133228"/>
                    </a:cubicBezTo>
                    <a:cubicBezTo>
                      <a:pt x="1" y="134206"/>
                      <a:pt x="1" y="135786"/>
                      <a:pt x="978" y="136688"/>
                    </a:cubicBezTo>
                    <a:cubicBezTo>
                      <a:pt x="1467" y="137177"/>
                      <a:pt x="2088" y="137422"/>
                      <a:pt x="2708" y="137422"/>
                    </a:cubicBezTo>
                    <a:cubicBezTo>
                      <a:pt x="3329" y="137422"/>
                      <a:pt x="3949" y="137177"/>
                      <a:pt x="4438" y="136688"/>
                    </a:cubicBezTo>
                    <a:lnTo>
                      <a:pt x="4513" y="136764"/>
                    </a:lnTo>
                    <a:cubicBezTo>
                      <a:pt x="9779" y="132476"/>
                      <a:pt x="14893" y="128039"/>
                      <a:pt x="19933" y="123601"/>
                    </a:cubicBezTo>
                    <a:cubicBezTo>
                      <a:pt x="25574" y="118561"/>
                      <a:pt x="31365" y="113672"/>
                      <a:pt x="36931" y="108558"/>
                    </a:cubicBezTo>
                    <a:cubicBezTo>
                      <a:pt x="42723" y="103293"/>
                      <a:pt x="48138" y="97576"/>
                      <a:pt x="53855" y="92161"/>
                    </a:cubicBezTo>
                    <a:cubicBezTo>
                      <a:pt x="59496" y="86745"/>
                      <a:pt x="64385" y="80879"/>
                      <a:pt x="69876" y="75538"/>
                    </a:cubicBezTo>
                    <a:cubicBezTo>
                      <a:pt x="72282" y="73282"/>
                      <a:pt x="74915" y="71176"/>
                      <a:pt x="77698" y="69371"/>
                    </a:cubicBezTo>
                    <a:cubicBezTo>
                      <a:pt x="80481" y="67415"/>
                      <a:pt x="83414" y="65459"/>
                      <a:pt x="86047" y="63278"/>
                    </a:cubicBezTo>
                    <a:cubicBezTo>
                      <a:pt x="91237" y="58916"/>
                      <a:pt x="94321" y="53049"/>
                      <a:pt x="97931" y="47483"/>
                    </a:cubicBezTo>
                    <a:cubicBezTo>
                      <a:pt x="98307" y="46881"/>
                      <a:pt x="98683" y="46279"/>
                      <a:pt x="99134" y="45678"/>
                    </a:cubicBezTo>
                    <a:cubicBezTo>
                      <a:pt x="99285" y="45452"/>
                      <a:pt x="99510" y="45151"/>
                      <a:pt x="99736" y="44926"/>
                    </a:cubicBezTo>
                    <a:cubicBezTo>
                      <a:pt x="99801" y="44822"/>
                      <a:pt x="99832" y="44765"/>
                      <a:pt x="99842" y="44739"/>
                    </a:cubicBezTo>
                    <a:lnTo>
                      <a:pt x="99842" y="44739"/>
                    </a:lnTo>
                    <a:lnTo>
                      <a:pt x="100263" y="44249"/>
                    </a:lnTo>
                    <a:cubicBezTo>
                      <a:pt x="101391" y="42970"/>
                      <a:pt x="102594" y="41691"/>
                      <a:pt x="103948" y="40563"/>
                    </a:cubicBezTo>
                    <a:cubicBezTo>
                      <a:pt x="106280" y="38382"/>
                      <a:pt x="108837" y="36426"/>
                      <a:pt x="111470" y="34546"/>
                    </a:cubicBezTo>
                    <a:cubicBezTo>
                      <a:pt x="113275" y="33267"/>
                      <a:pt x="115155" y="32064"/>
                      <a:pt x="117036" y="30860"/>
                    </a:cubicBezTo>
                    <a:cubicBezTo>
                      <a:pt x="117562" y="30559"/>
                      <a:pt x="118089" y="30183"/>
                      <a:pt x="118615" y="29807"/>
                    </a:cubicBezTo>
                    <a:cubicBezTo>
                      <a:pt x="119518" y="29055"/>
                      <a:pt x="120270" y="28228"/>
                      <a:pt x="120872" y="27175"/>
                    </a:cubicBezTo>
                    <a:cubicBezTo>
                      <a:pt x="121925" y="25896"/>
                      <a:pt x="122827" y="24467"/>
                      <a:pt x="123805" y="23188"/>
                    </a:cubicBezTo>
                    <a:cubicBezTo>
                      <a:pt x="124331" y="22511"/>
                      <a:pt x="124783" y="21834"/>
                      <a:pt x="125309" y="21158"/>
                    </a:cubicBezTo>
                    <a:cubicBezTo>
                      <a:pt x="125836" y="20481"/>
                      <a:pt x="126061" y="20180"/>
                      <a:pt x="126588" y="19428"/>
                    </a:cubicBezTo>
                    <a:cubicBezTo>
                      <a:pt x="127641" y="18149"/>
                      <a:pt x="128694" y="16945"/>
                      <a:pt x="129897" y="15667"/>
                    </a:cubicBezTo>
                    <a:cubicBezTo>
                      <a:pt x="130424" y="15140"/>
                      <a:pt x="130950" y="14614"/>
                      <a:pt x="131552" y="14087"/>
                    </a:cubicBezTo>
                    <a:cubicBezTo>
                      <a:pt x="131853" y="13862"/>
                      <a:pt x="132079" y="13561"/>
                      <a:pt x="132379" y="13335"/>
                    </a:cubicBezTo>
                    <a:lnTo>
                      <a:pt x="132831" y="12959"/>
                    </a:lnTo>
                    <a:lnTo>
                      <a:pt x="133132" y="12733"/>
                    </a:lnTo>
                    <a:lnTo>
                      <a:pt x="133132" y="12733"/>
                    </a:lnTo>
                    <a:cubicBezTo>
                      <a:pt x="133153" y="12712"/>
                      <a:pt x="133178" y="12687"/>
                      <a:pt x="133207" y="12658"/>
                    </a:cubicBezTo>
                    <a:cubicBezTo>
                      <a:pt x="134561" y="11680"/>
                      <a:pt x="136065" y="10778"/>
                      <a:pt x="137569" y="10026"/>
                    </a:cubicBezTo>
                    <a:lnTo>
                      <a:pt x="138622" y="9574"/>
                    </a:lnTo>
                    <a:lnTo>
                      <a:pt x="139224" y="9273"/>
                    </a:lnTo>
                    <a:lnTo>
                      <a:pt x="139374" y="9198"/>
                    </a:lnTo>
                    <a:cubicBezTo>
                      <a:pt x="140202" y="8897"/>
                      <a:pt x="141029" y="8597"/>
                      <a:pt x="141932" y="8296"/>
                    </a:cubicBezTo>
                    <a:cubicBezTo>
                      <a:pt x="145241" y="7243"/>
                      <a:pt x="148626" y="6415"/>
                      <a:pt x="152011" y="5814"/>
                    </a:cubicBezTo>
                    <a:cubicBezTo>
                      <a:pt x="153741" y="5513"/>
                      <a:pt x="155471" y="5137"/>
                      <a:pt x="157125" y="4761"/>
                    </a:cubicBezTo>
                    <a:cubicBezTo>
                      <a:pt x="158479" y="4460"/>
                      <a:pt x="159231" y="3106"/>
                      <a:pt x="158855" y="1752"/>
                    </a:cubicBezTo>
                    <a:cubicBezTo>
                      <a:pt x="158545" y="697"/>
                      <a:pt x="157569" y="0"/>
                      <a:pt x="156519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24" name="Google Shape;724;p8"/>
              <p:cNvSpPr/>
              <p:nvPr/>
            </p:nvSpPr>
            <p:spPr>
              <a:xfrm>
                <a:off x="1697375" y="1379225"/>
                <a:ext cx="1121400" cy="2387325"/>
              </a:xfrm>
              <a:custGeom>
                <a:avLst/>
                <a:gdLst/>
                <a:ahLst/>
                <a:cxnLst/>
                <a:rect l="l" t="t" r="r" b="b"/>
                <a:pathLst>
                  <a:path w="44856" h="95493" extrusionOk="0">
                    <a:moveTo>
                      <a:pt x="12119" y="0"/>
                    </a:moveTo>
                    <a:cubicBezTo>
                      <a:pt x="11704" y="0"/>
                      <a:pt x="11267" y="284"/>
                      <a:pt x="11132" y="689"/>
                    </a:cubicBezTo>
                    <a:cubicBezTo>
                      <a:pt x="7898" y="8661"/>
                      <a:pt x="4062" y="16484"/>
                      <a:pt x="2332" y="24983"/>
                    </a:cubicBezTo>
                    <a:cubicBezTo>
                      <a:pt x="1429" y="29421"/>
                      <a:pt x="827" y="33859"/>
                      <a:pt x="527" y="38296"/>
                    </a:cubicBezTo>
                    <a:cubicBezTo>
                      <a:pt x="226" y="42659"/>
                      <a:pt x="75" y="47097"/>
                      <a:pt x="0" y="51534"/>
                    </a:cubicBezTo>
                    <a:cubicBezTo>
                      <a:pt x="0" y="55822"/>
                      <a:pt x="451" y="60109"/>
                      <a:pt x="1354" y="64246"/>
                    </a:cubicBezTo>
                    <a:cubicBezTo>
                      <a:pt x="1956" y="68082"/>
                      <a:pt x="3234" y="71692"/>
                      <a:pt x="5190" y="75001"/>
                    </a:cubicBezTo>
                    <a:cubicBezTo>
                      <a:pt x="7221" y="77935"/>
                      <a:pt x="9778" y="80567"/>
                      <a:pt x="12636" y="82749"/>
                    </a:cubicBezTo>
                    <a:cubicBezTo>
                      <a:pt x="15419" y="84779"/>
                      <a:pt x="18578" y="86359"/>
                      <a:pt x="21963" y="87337"/>
                    </a:cubicBezTo>
                    <a:cubicBezTo>
                      <a:pt x="28281" y="89217"/>
                      <a:pt x="35351" y="89819"/>
                      <a:pt x="40917" y="93730"/>
                    </a:cubicBezTo>
                    <a:cubicBezTo>
                      <a:pt x="41594" y="94181"/>
                      <a:pt x="42196" y="94633"/>
                      <a:pt x="42798" y="95234"/>
                    </a:cubicBezTo>
                    <a:cubicBezTo>
                      <a:pt x="42996" y="95416"/>
                      <a:pt x="43216" y="95493"/>
                      <a:pt x="43429" y="95493"/>
                    </a:cubicBezTo>
                    <a:cubicBezTo>
                      <a:pt x="44186" y="95493"/>
                      <a:pt x="44856" y="94526"/>
                      <a:pt x="44152" y="93881"/>
                    </a:cubicBezTo>
                    <a:lnTo>
                      <a:pt x="44076" y="93881"/>
                    </a:lnTo>
                    <a:cubicBezTo>
                      <a:pt x="38962" y="89217"/>
                      <a:pt x="32042" y="88014"/>
                      <a:pt x="25573" y="86359"/>
                    </a:cubicBezTo>
                    <a:cubicBezTo>
                      <a:pt x="22339" y="85682"/>
                      <a:pt x="19180" y="84479"/>
                      <a:pt x="16322" y="82974"/>
                    </a:cubicBezTo>
                    <a:cubicBezTo>
                      <a:pt x="13238" y="81169"/>
                      <a:pt x="10605" y="78837"/>
                      <a:pt x="8349" y="76130"/>
                    </a:cubicBezTo>
                    <a:cubicBezTo>
                      <a:pt x="7296" y="74851"/>
                      <a:pt x="6393" y="73422"/>
                      <a:pt x="5641" y="71918"/>
                    </a:cubicBezTo>
                    <a:cubicBezTo>
                      <a:pt x="4889" y="70263"/>
                      <a:pt x="4287" y="68533"/>
                      <a:pt x="3911" y="66803"/>
                    </a:cubicBezTo>
                    <a:cubicBezTo>
                      <a:pt x="2858" y="62666"/>
                      <a:pt x="2181" y="58529"/>
                      <a:pt x="2031" y="54317"/>
                    </a:cubicBezTo>
                    <a:cubicBezTo>
                      <a:pt x="1881" y="52211"/>
                      <a:pt x="2031" y="50105"/>
                      <a:pt x="2031" y="47999"/>
                    </a:cubicBezTo>
                    <a:cubicBezTo>
                      <a:pt x="2031" y="45893"/>
                      <a:pt x="2106" y="43561"/>
                      <a:pt x="2257" y="41380"/>
                    </a:cubicBezTo>
                    <a:cubicBezTo>
                      <a:pt x="2482" y="37018"/>
                      <a:pt x="2934" y="32655"/>
                      <a:pt x="3610" y="28368"/>
                    </a:cubicBezTo>
                    <a:cubicBezTo>
                      <a:pt x="4287" y="24156"/>
                      <a:pt x="5416" y="20019"/>
                      <a:pt x="6920" y="16033"/>
                    </a:cubicBezTo>
                    <a:cubicBezTo>
                      <a:pt x="8349" y="11971"/>
                      <a:pt x="10079" y="8060"/>
                      <a:pt x="11734" y="4073"/>
                    </a:cubicBezTo>
                    <a:cubicBezTo>
                      <a:pt x="12185" y="3171"/>
                      <a:pt x="12561" y="2193"/>
                      <a:pt x="12937" y="1215"/>
                    </a:cubicBezTo>
                    <a:cubicBezTo>
                      <a:pt x="13088" y="689"/>
                      <a:pt x="12787" y="162"/>
                      <a:pt x="12260" y="12"/>
                    </a:cubicBezTo>
                    <a:cubicBezTo>
                      <a:pt x="12214" y="4"/>
                      <a:pt x="12166" y="0"/>
                      <a:pt x="12119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25" name="Google Shape;725;p8"/>
              <p:cNvSpPr/>
              <p:nvPr/>
            </p:nvSpPr>
            <p:spPr>
              <a:xfrm>
                <a:off x="2714650" y="531000"/>
                <a:ext cx="723975" cy="2665950"/>
              </a:xfrm>
              <a:custGeom>
                <a:avLst/>
                <a:gdLst/>
                <a:ahLst/>
                <a:cxnLst/>
                <a:rect l="l" t="t" r="r" b="b"/>
                <a:pathLst>
                  <a:path w="28959" h="106638" extrusionOk="0">
                    <a:moveTo>
                      <a:pt x="11403" y="1"/>
                    </a:moveTo>
                    <a:cubicBezTo>
                      <a:pt x="11115" y="1"/>
                      <a:pt x="10819" y="138"/>
                      <a:pt x="10606" y="470"/>
                    </a:cubicBezTo>
                    <a:cubicBezTo>
                      <a:pt x="6544" y="7089"/>
                      <a:pt x="3611" y="14310"/>
                      <a:pt x="1806" y="21906"/>
                    </a:cubicBezTo>
                    <a:cubicBezTo>
                      <a:pt x="1" y="29653"/>
                      <a:pt x="151" y="37626"/>
                      <a:pt x="151" y="45449"/>
                    </a:cubicBezTo>
                    <a:cubicBezTo>
                      <a:pt x="151" y="52895"/>
                      <a:pt x="151" y="60868"/>
                      <a:pt x="3385" y="67788"/>
                    </a:cubicBezTo>
                    <a:cubicBezTo>
                      <a:pt x="4965" y="70871"/>
                      <a:pt x="6845" y="73805"/>
                      <a:pt x="8876" y="76588"/>
                    </a:cubicBezTo>
                    <a:cubicBezTo>
                      <a:pt x="9854" y="78017"/>
                      <a:pt x="10832" y="79371"/>
                      <a:pt x="11809" y="80800"/>
                    </a:cubicBezTo>
                    <a:cubicBezTo>
                      <a:pt x="12712" y="82229"/>
                      <a:pt x="13615" y="83733"/>
                      <a:pt x="14517" y="85162"/>
                    </a:cubicBezTo>
                    <a:cubicBezTo>
                      <a:pt x="18504" y="91255"/>
                      <a:pt x="23016" y="97046"/>
                      <a:pt x="26025" y="103665"/>
                    </a:cubicBezTo>
                    <a:cubicBezTo>
                      <a:pt x="26401" y="104418"/>
                      <a:pt x="26702" y="105170"/>
                      <a:pt x="27003" y="105922"/>
                    </a:cubicBezTo>
                    <a:cubicBezTo>
                      <a:pt x="27065" y="106357"/>
                      <a:pt x="27435" y="106637"/>
                      <a:pt x="27858" y="106637"/>
                    </a:cubicBezTo>
                    <a:cubicBezTo>
                      <a:pt x="27948" y="106637"/>
                      <a:pt x="28039" y="106625"/>
                      <a:pt x="28131" y="106599"/>
                    </a:cubicBezTo>
                    <a:cubicBezTo>
                      <a:pt x="28658" y="106448"/>
                      <a:pt x="28958" y="105922"/>
                      <a:pt x="28808" y="105471"/>
                    </a:cubicBezTo>
                    <a:lnTo>
                      <a:pt x="28883" y="105471"/>
                    </a:lnTo>
                    <a:cubicBezTo>
                      <a:pt x="26401" y="98701"/>
                      <a:pt x="22039" y="92834"/>
                      <a:pt x="18052" y="86892"/>
                    </a:cubicBezTo>
                    <a:cubicBezTo>
                      <a:pt x="16097" y="84034"/>
                      <a:pt x="14367" y="81101"/>
                      <a:pt x="12411" y="78167"/>
                    </a:cubicBezTo>
                    <a:cubicBezTo>
                      <a:pt x="10456" y="75309"/>
                      <a:pt x="8425" y="72601"/>
                      <a:pt x="6620" y="69668"/>
                    </a:cubicBezTo>
                    <a:cubicBezTo>
                      <a:pt x="5792" y="68239"/>
                      <a:pt x="5040" y="66810"/>
                      <a:pt x="4438" y="65230"/>
                    </a:cubicBezTo>
                    <a:cubicBezTo>
                      <a:pt x="3837" y="63576"/>
                      <a:pt x="3310" y="61846"/>
                      <a:pt x="3009" y="60116"/>
                    </a:cubicBezTo>
                    <a:cubicBezTo>
                      <a:pt x="2407" y="56280"/>
                      <a:pt x="2031" y="52444"/>
                      <a:pt x="2107" y="48533"/>
                    </a:cubicBezTo>
                    <a:cubicBezTo>
                      <a:pt x="2107" y="44697"/>
                      <a:pt x="2107" y="40861"/>
                      <a:pt x="2107" y="36949"/>
                    </a:cubicBezTo>
                    <a:cubicBezTo>
                      <a:pt x="2182" y="33038"/>
                      <a:pt x="2483" y="29127"/>
                      <a:pt x="3084" y="25291"/>
                    </a:cubicBezTo>
                    <a:cubicBezTo>
                      <a:pt x="3761" y="21530"/>
                      <a:pt x="4739" y="17769"/>
                      <a:pt x="6093" y="14234"/>
                    </a:cubicBezTo>
                    <a:cubicBezTo>
                      <a:pt x="7447" y="10624"/>
                      <a:pt x="9026" y="7164"/>
                      <a:pt x="10832" y="3855"/>
                    </a:cubicBezTo>
                    <a:cubicBezTo>
                      <a:pt x="11283" y="3027"/>
                      <a:pt x="11734" y="2200"/>
                      <a:pt x="12261" y="1372"/>
                    </a:cubicBezTo>
                    <a:cubicBezTo>
                      <a:pt x="12621" y="651"/>
                      <a:pt x="12029" y="1"/>
                      <a:pt x="11403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26" name="Google Shape;726;p8"/>
              <p:cNvSpPr/>
              <p:nvPr/>
            </p:nvSpPr>
            <p:spPr>
              <a:xfrm>
                <a:off x="4092975" y="294300"/>
                <a:ext cx="527825" cy="2146475"/>
              </a:xfrm>
              <a:custGeom>
                <a:avLst/>
                <a:gdLst/>
                <a:ahLst/>
                <a:cxnLst/>
                <a:rect l="l" t="t" r="r" b="b"/>
                <a:pathLst>
                  <a:path w="21113" h="85859" extrusionOk="0">
                    <a:moveTo>
                      <a:pt x="19805" y="0"/>
                    </a:moveTo>
                    <a:cubicBezTo>
                      <a:pt x="19653" y="0"/>
                      <a:pt x="19492" y="48"/>
                      <a:pt x="19331" y="160"/>
                    </a:cubicBezTo>
                    <a:cubicBezTo>
                      <a:pt x="14592" y="3018"/>
                      <a:pt x="10907" y="7230"/>
                      <a:pt x="8725" y="12270"/>
                    </a:cubicBezTo>
                    <a:cubicBezTo>
                      <a:pt x="7672" y="14977"/>
                      <a:pt x="7296" y="17911"/>
                      <a:pt x="7597" y="20769"/>
                    </a:cubicBezTo>
                    <a:cubicBezTo>
                      <a:pt x="7823" y="23778"/>
                      <a:pt x="8500" y="26711"/>
                      <a:pt x="8725" y="29720"/>
                    </a:cubicBezTo>
                    <a:cubicBezTo>
                      <a:pt x="9252" y="35887"/>
                      <a:pt x="7221" y="41829"/>
                      <a:pt x="5265" y="47621"/>
                    </a:cubicBezTo>
                    <a:cubicBezTo>
                      <a:pt x="4212" y="50479"/>
                      <a:pt x="3235" y="53412"/>
                      <a:pt x="2407" y="56421"/>
                    </a:cubicBezTo>
                    <a:cubicBezTo>
                      <a:pt x="1655" y="59655"/>
                      <a:pt x="1053" y="62890"/>
                      <a:pt x="677" y="66199"/>
                    </a:cubicBezTo>
                    <a:cubicBezTo>
                      <a:pt x="151" y="69208"/>
                      <a:pt x="0" y="72367"/>
                      <a:pt x="301" y="75450"/>
                    </a:cubicBezTo>
                    <a:cubicBezTo>
                      <a:pt x="677" y="78309"/>
                      <a:pt x="1730" y="81167"/>
                      <a:pt x="3235" y="83649"/>
                    </a:cubicBezTo>
                    <a:cubicBezTo>
                      <a:pt x="3611" y="84251"/>
                      <a:pt x="4062" y="84852"/>
                      <a:pt x="4438" y="85379"/>
                    </a:cubicBezTo>
                    <a:cubicBezTo>
                      <a:pt x="4646" y="85690"/>
                      <a:pt x="4961" y="85859"/>
                      <a:pt x="5310" y="85859"/>
                    </a:cubicBezTo>
                    <a:cubicBezTo>
                      <a:pt x="5466" y="85859"/>
                      <a:pt x="5629" y="85825"/>
                      <a:pt x="5792" y="85755"/>
                    </a:cubicBezTo>
                    <a:cubicBezTo>
                      <a:pt x="6243" y="85529"/>
                      <a:pt x="6394" y="84928"/>
                      <a:pt x="6093" y="84476"/>
                    </a:cubicBezTo>
                    <a:lnTo>
                      <a:pt x="6093" y="84476"/>
                    </a:lnTo>
                    <a:lnTo>
                      <a:pt x="6168" y="84552"/>
                    </a:lnTo>
                    <a:cubicBezTo>
                      <a:pt x="4438" y="82295"/>
                      <a:pt x="3159" y="79738"/>
                      <a:pt x="2483" y="76955"/>
                    </a:cubicBezTo>
                    <a:cubicBezTo>
                      <a:pt x="2182" y="75676"/>
                      <a:pt x="2031" y="74322"/>
                      <a:pt x="2031" y="72968"/>
                    </a:cubicBezTo>
                    <a:cubicBezTo>
                      <a:pt x="2031" y="71389"/>
                      <a:pt x="2182" y="69885"/>
                      <a:pt x="2407" y="68380"/>
                    </a:cubicBezTo>
                    <a:cubicBezTo>
                      <a:pt x="2708" y="65221"/>
                      <a:pt x="3159" y="62062"/>
                      <a:pt x="3836" y="58978"/>
                    </a:cubicBezTo>
                    <a:cubicBezTo>
                      <a:pt x="4513" y="55970"/>
                      <a:pt x="5341" y="53036"/>
                      <a:pt x="6394" y="50103"/>
                    </a:cubicBezTo>
                    <a:cubicBezTo>
                      <a:pt x="8349" y="44462"/>
                      <a:pt x="10681" y="38595"/>
                      <a:pt x="10756" y="32502"/>
                    </a:cubicBezTo>
                    <a:cubicBezTo>
                      <a:pt x="10681" y="29494"/>
                      <a:pt x="10305" y="26485"/>
                      <a:pt x="9778" y="23552"/>
                    </a:cubicBezTo>
                    <a:cubicBezTo>
                      <a:pt x="9252" y="20769"/>
                      <a:pt x="9252" y="17911"/>
                      <a:pt x="9778" y="15128"/>
                    </a:cubicBezTo>
                    <a:cubicBezTo>
                      <a:pt x="11057" y="10088"/>
                      <a:pt x="14592" y="5876"/>
                      <a:pt x="18654" y="2868"/>
                    </a:cubicBezTo>
                    <a:cubicBezTo>
                      <a:pt x="19180" y="2492"/>
                      <a:pt x="19707" y="2115"/>
                      <a:pt x="20233" y="1739"/>
                    </a:cubicBezTo>
                    <a:cubicBezTo>
                      <a:pt x="21113" y="1237"/>
                      <a:pt x="20576" y="0"/>
                      <a:pt x="19805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27" name="Google Shape;727;p8"/>
              <p:cNvSpPr/>
              <p:nvPr/>
            </p:nvSpPr>
            <p:spPr>
              <a:xfrm>
                <a:off x="4593150" y="1717000"/>
                <a:ext cx="1713050" cy="244150"/>
              </a:xfrm>
              <a:custGeom>
                <a:avLst/>
                <a:gdLst/>
                <a:ahLst/>
                <a:cxnLst/>
                <a:rect l="l" t="t" r="r" b="b"/>
                <a:pathLst>
                  <a:path w="68522" h="9766" extrusionOk="0">
                    <a:moveTo>
                      <a:pt x="67441" y="1"/>
                    </a:moveTo>
                    <a:cubicBezTo>
                      <a:pt x="67351" y="1"/>
                      <a:pt x="67260" y="13"/>
                      <a:pt x="67168" y="39"/>
                    </a:cubicBezTo>
                    <a:lnTo>
                      <a:pt x="67168" y="115"/>
                    </a:lnTo>
                    <a:cubicBezTo>
                      <a:pt x="62354" y="867"/>
                      <a:pt x="57465" y="1469"/>
                      <a:pt x="52651" y="2371"/>
                    </a:cubicBezTo>
                    <a:cubicBezTo>
                      <a:pt x="50169" y="2747"/>
                      <a:pt x="47838" y="3199"/>
                      <a:pt x="45431" y="3725"/>
                    </a:cubicBezTo>
                    <a:cubicBezTo>
                      <a:pt x="43024" y="4252"/>
                      <a:pt x="40617" y="4928"/>
                      <a:pt x="38210" y="5455"/>
                    </a:cubicBezTo>
                    <a:cubicBezTo>
                      <a:pt x="35803" y="5982"/>
                      <a:pt x="33471" y="6358"/>
                      <a:pt x="31065" y="6734"/>
                    </a:cubicBezTo>
                    <a:cubicBezTo>
                      <a:pt x="29861" y="6959"/>
                      <a:pt x="28658" y="7110"/>
                      <a:pt x="27379" y="7260"/>
                    </a:cubicBezTo>
                    <a:lnTo>
                      <a:pt x="26627" y="7411"/>
                    </a:lnTo>
                    <a:lnTo>
                      <a:pt x="26176" y="7411"/>
                    </a:lnTo>
                    <a:lnTo>
                      <a:pt x="24972" y="7486"/>
                    </a:lnTo>
                    <a:cubicBezTo>
                      <a:pt x="21998" y="7777"/>
                      <a:pt x="19024" y="7888"/>
                      <a:pt x="16051" y="7888"/>
                    </a:cubicBezTo>
                    <a:cubicBezTo>
                      <a:pt x="15188" y="7888"/>
                      <a:pt x="14326" y="7879"/>
                      <a:pt x="13464" y="7862"/>
                    </a:cubicBezTo>
                    <a:cubicBezTo>
                      <a:pt x="9703" y="7787"/>
                      <a:pt x="5943" y="7636"/>
                      <a:pt x="2107" y="7335"/>
                    </a:cubicBezTo>
                    <a:lnTo>
                      <a:pt x="903" y="7260"/>
                    </a:lnTo>
                    <a:cubicBezTo>
                      <a:pt x="452" y="7260"/>
                      <a:pt x="1" y="7636"/>
                      <a:pt x="1" y="8163"/>
                    </a:cubicBezTo>
                    <a:cubicBezTo>
                      <a:pt x="1" y="8689"/>
                      <a:pt x="452" y="9141"/>
                      <a:pt x="903" y="9141"/>
                    </a:cubicBezTo>
                    <a:cubicBezTo>
                      <a:pt x="4589" y="9366"/>
                      <a:pt x="8350" y="9592"/>
                      <a:pt x="12035" y="9667"/>
                    </a:cubicBezTo>
                    <a:cubicBezTo>
                      <a:pt x="13655" y="9729"/>
                      <a:pt x="15275" y="9766"/>
                      <a:pt x="16890" y="9766"/>
                    </a:cubicBezTo>
                    <a:cubicBezTo>
                      <a:pt x="19174" y="9766"/>
                      <a:pt x="21446" y="9693"/>
                      <a:pt x="23693" y="9517"/>
                    </a:cubicBezTo>
                    <a:cubicBezTo>
                      <a:pt x="25724" y="9366"/>
                      <a:pt x="27680" y="9065"/>
                      <a:pt x="29635" y="8764"/>
                    </a:cubicBezTo>
                    <a:cubicBezTo>
                      <a:pt x="32042" y="8464"/>
                      <a:pt x="34449" y="8088"/>
                      <a:pt x="36856" y="7561"/>
                    </a:cubicBezTo>
                    <a:cubicBezTo>
                      <a:pt x="39263" y="7110"/>
                      <a:pt x="41595" y="6508"/>
                      <a:pt x="44002" y="5906"/>
                    </a:cubicBezTo>
                    <a:cubicBezTo>
                      <a:pt x="46409" y="5380"/>
                      <a:pt x="48815" y="4853"/>
                      <a:pt x="51222" y="4402"/>
                    </a:cubicBezTo>
                    <a:cubicBezTo>
                      <a:pt x="56111" y="3575"/>
                      <a:pt x="61000" y="2822"/>
                      <a:pt x="65889" y="2146"/>
                    </a:cubicBezTo>
                    <a:lnTo>
                      <a:pt x="67694" y="1920"/>
                    </a:lnTo>
                    <a:cubicBezTo>
                      <a:pt x="68221" y="1769"/>
                      <a:pt x="68522" y="1243"/>
                      <a:pt x="68371" y="716"/>
                    </a:cubicBezTo>
                    <a:cubicBezTo>
                      <a:pt x="68247" y="282"/>
                      <a:pt x="67867" y="1"/>
                      <a:pt x="67441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28" name="Google Shape;728;p8"/>
              <p:cNvSpPr/>
              <p:nvPr/>
            </p:nvSpPr>
            <p:spPr>
              <a:xfrm>
                <a:off x="3763900" y="2669300"/>
                <a:ext cx="2359900" cy="234700"/>
              </a:xfrm>
              <a:custGeom>
                <a:avLst/>
                <a:gdLst/>
                <a:ahLst/>
                <a:cxnLst/>
                <a:rect l="l" t="t" r="r" b="b"/>
                <a:pathLst>
                  <a:path w="94396" h="9388" extrusionOk="0">
                    <a:moveTo>
                      <a:pt x="76992" y="1"/>
                    </a:moveTo>
                    <a:cubicBezTo>
                      <a:pt x="76701" y="1"/>
                      <a:pt x="76410" y="3"/>
                      <a:pt x="76119" y="6"/>
                    </a:cubicBezTo>
                    <a:cubicBezTo>
                      <a:pt x="73035" y="6"/>
                      <a:pt x="69951" y="307"/>
                      <a:pt x="66867" y="608"/>
                    </a:cubicBezTo>
                    <a:cubicBezTo>
                      <a:pt x="63633" y="909"/>
                      <a:pt x="60474" y="1285"/>
                      <a:pt x="57240" y="1736"/>
                    </a:cubicBezTo>
                    <a:cubicBezTo>
                      <a:pt x="54081" y="2188"/>
                      <a:pt x="50997" y="2789"/>
                      <a:pt x="47913" y="3466"/>
                    </a:cubicBezTo>
                    <a:cubicBezTo>
                      <a:pt x="45055" y="4219"/>
                      <a:pt x="42121" y="4895"/>
                      <a:pt x="39188" y="5497"/>
                    </a:cubicBezTo>
                    <a:cubicBezTo>
                      <a:pt x="33329" y="6783"/>
                      <a:pt x="27335" y="7458"/>
                      <a:pt x="21334" y="7458"/>
                    </a:cubicBezTo>
                    <a:cubicBezTo>
                      <a:pt x="21017" y="7458"/>
                      <a:pt x="20701" y="7457"/>
                      <a:pt x="20384" y="7453"/>
                    </a:cubicBezTo>
                    <a:cubicBezTo>
                      <a:pt x="14592" y="7453"/>
                      <a:pt x="8876" y="6400"/>
                      <a:pt x="3385" y="4369"/>
                    </a:cubicBezTo>
                    <a:cubicBezTo>
                      <a:pt x="2784" y="4143"/>
                      <a:pt x="2182" y="3842"/>
                      <a:pt x="1580" y="3617"/>
                    </a:cubicBezTo>
                    <a:cubicBezTo>
                      <a:pt x="1420" y="3510"/>
                      <a:pt x="1242" y="3460"/>
                      <a:pt x="1067" y="3460"/>
                    </a:cubicBezTo>
                    <a:cubicBezTo>
                      <a:pt x="750" y="3460"/>
                      <a:pt x="447" y="3626"/>
                      <a:pt x="302" y="3918"/>
                    </a:cubicBezTo>
                    <a:cubicBezTo>
                      <a:pt x="1" y="4369"/>
                      <a:pt x="151" y="4971"/>
                      <a:pt x="602" y="5196"/>
                    </a:cubicBezTo>
                    <a:cubicBezTo>
                      <a:pt x="5943" y="7528"/>
                      <a:pt x="11659" y="8882"/>
                      <a:pt x="17451" y="9258"/>
                    </a:cubicBezTo>
                    <a:cubicBezTo>
                      <a:pt x="18919" y="9344"/>
                      <a:pt x="20383" y="9387"/>
                      <a:pt x="21844" y="9387"/>
                    </a:cubicBezTo>
                    <a:cubicBezTo>
                      <a:pt x="26742" y="9387"/>
                      <a:pt x="31596" y="8906"/>
                      <a:pt x="36405" y="7979"/>
                    </a:cubicBezTo>
                    <a:cubicBezTo>
                      <a:pt x="42422" y="6851"/>
                      <a:pt x="48364" y="5121"/>
                      <a:pt x="54381" y="4068"/>
                    </a:cubicBezTo>
                    <a:cubicBezTo>
                      <a:pt x="60624" y="3015"/>
                      <a:pt x="66942" y="2338"/>
                      <a:pt x="73185" y="2037"/>
                    </a:cubicBezTo>
                    <a:cubicBezTo>
                      <a:pt x="74533" y="1969"/>
                      <a:pt x="75889" y="1928"/>
                      <a:pt x="77246" y="1928"/>
                    </a:cubicBezTo>
                    <a:cubicBezTo>
                      <a:pt x="81869" y="1928"/>
                      <a:pt x="86500" y="2406"/>
                      <a:pt x="90861" y="3918"/>
                    </a:cubicBezTo>
                    <a:cubicBezTo>
                      <a:pt x="91538" y="4143"/>
                      <a:pt x="92215" y="4369"/>
                      <a:pt x="92816" y="4670"/>
                    </a:cubicBezTo>
                    <a:cubicBezTo>
                      <a:pt x="92976" y="4776"/>
                      <a:pt x="93155" y="4826"/>
                      <a:pt x="93329" y="4826"/>
                    </a:cubicBezTo>
                    <a:cubicBezTo>
                      <a:pt x="93647" y="4826"/>
                      <a:pt x="93949" y="4660"/>
                      <a:pt x="94095" y="4369"/>
                    </a:cubicBezTo>
                    <a:cubicBezTo>
                      <a:pt x="94396" y="3918"/>
                      <a:pt x="94245" y="3316"/>
                      <a:pt x="93794" y="3090"/>
                    </a:cubicBezTo>
                    <a:cubicBezTo>
                      <a:pt x="88497" y="728"/>
                      <a:pt x="82724" y="1"/>
                      <a:pt x="76992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29" name="Google Shape;729;p8"/>
              <p:cNvSpPr/>
              <p:nvPr/>
            </p:nvSpPr>
            <p:spPr>
              <a:xfrm>
                <a:off x="3105775" y="3417125"/>
                <a:ext cx="2372650" cy="928225"/>
              </a:xfrm>
              <a:custGeom>
                <a:avLst/>
                <a:gdLst/>
                <a:ahLst/>
                <a:cxnLst/>
                <a:rect l="l" t="t" r="r" b="b"/>
                <a:pathLst>
                  <a:path w="94906" h="37129" extrusionOk="0">
                    <a:moveTo>
                      <a:pt x="1049" y="1"/>
                    </a:moveTo>
                    <a:cubicBezTo>
                      <a:pt x="896" y="1"/>
                      <a:pt x="742" y="35"/>
                      <a:pt x="602" y="104"/>
                    </a:cubicBezTo>
                    <a:cubicBezTo>
                      <a:pt x="151" y="405"/>
                      <a:pt x="0" y="932"/>
                      <a:pt x="226" y="1458"/>
                    </a:cubicBezTo>
                    <a:cubicBezTo>
                      <a:pt x="1429" y="3865"/>
                      <a:pt x="3310" y="5971"/>
                      <a:pt x="5717" y="7325"/>
                    </a:cubicBezTo>
                    <a:cubicBezTo>
                      <a:pt x="8124" y="8529"/>
                      <a:pt x="10681" y="9506"/>
                      <a:pt x="13389" y="10108"/>
                    </a:cubicBezTo>
                    <a:cubicBezTo>
                      <a:pt x="16247" y="10860"/>
                      <a:pt x="19030" y="11763"/>
                      <a:pt x="21813" y="12966"/>
                    </a:cubicBezTo>
                    <a:cubicBezTo>
                      <a:pt x="25047" y="14471"/>
                      <a:pt x="28206" y="16276"/>
                      <a:pt x="31215" y="18231"/>
                    </a:cubicBezTo>
                    <a:cubicBezTo>
                      <a:pt x="32794" y="19134"/>
                      <a:pt x="34299" y="20112"/>
                      <a:pt x="35953" y="21014"/>
                    </a:cubicBezTo>
                    <a:cubicBezTo>
                      <a:pt x="37533" y="21917"/>
                      <a:pt x="39037" y="22669"/>
                      <a:pt x="40541" y="23572"/>
                    </a:cubicBezTo>
                    <a:cubicBezTo>
                      <a:pt x="43625" y="25452"/>
                      <a:pt x="46559" y="27483"/>
                      <a:pt x="49642" y="29288"/>
                    </a:cubicBezTo>
                    <a:cubicBezTo>
                      <a:pt x="51147" y="30191"/>
                      <a:pt x="52726" y="31018"/>
                      <a:pt x="54381" y="31695"/>
                    </a:cubicBezTo>
                    <a:cubicBezTo>
                      <a:pt x="55961" y="32372"/>
                      <a:pt x="57615" y="32823"/>
                      <a:pt x="59345" y="33124"/>
                    </a:cubicBezTo>
                    <a:cubicBezTo>
                      <a:pt x="62805" y="33575"/>
                      <a:pt x="66415" y="33876"/>
                      <a:pt x="69951" y="33951"/>
                    </a:cubicBezTo>
                    <a:cubicBezTo>
                      <a:pt x="71605" y="34027"/>
                      <a:pt x="73335" y="34252"/>
                      <a:pt x="74990" y="34553"/>
                    </a:cubicBezTo>
                    <a:cubicBezTo>
                      <a:pt x="76795" y="34929"/>
                      <a:pt x="78525" y="35305"/>
                      <a:pt x="80330" y="35756"/>
                    </a:cubicBezTo>
                    <a:cubicBezTo>
                      <a:pt x="83261" y="36443"/>
                      <a:pt x="86244" y="37129"/>
                      <a:pt x="89279" y="37129"/>
                    </a:cubicBezTo>
                    <a:cubicBezTo>
                      <a:pt x="89904" y="37129"/>
                      <a:pt x="90532" y="37099"/>
                      <a:pt x="91161" y="37035"/>
                    </a:cubicBezTo>
                    <a:cubicBezTo>
                      <a:pt x="92064" y="36960"/>
                      <a:pt x="92891" y="36734"/>
                      <a:pt x="93794" y="36509"/>
                    </a:cubicBezTo>
                    <a:cubicBezTo>
                      <a:pt x="94905" y="36231"/>
                      <a:pt x="94541" y="34670"/>
                      <a:pt x="93531" y="34670"/>
                    </a:cubicBezTo>
                    <a:cubicBezTo>
                      <a:pt x="93447" y="34670"/>
                      <a:pt x="93359" y="34680"/>
                      <a:pt x="93267" y="34703"/>
                    </a:cubicBezTo>
                    <a:cubicBezTo>
                      <a:pt x="91929" y="35090"/>
                      <a:pt x="90568" y="35241"/>
                      <a:pt x="89206" y="35241"/>
                    </a:cubicBezTo>
                    <a:cubicBezTo>
                      <a:pt x="87123" y="35241"/>
                      <a:pt x="85039" y="34887"/>
                      <a:pt x="83038" y="34478"/>
                    </a:cubicBezTo>
                    <a:cubicBezTo>
                      <a:pt x="79503" y="33726"/>
                      <a:pt x="76043" y="32673"/>
                      <a:pt x="72433" y="32297"/>
                    </a:cubicBezTo>
                    <a:cubicBezTo>
                      <a:pt x="68973" y="31920"/>
                      <a:pt x="65513" y="31920"/>
                      <a:pt x="62128" y="31620"/>
                    </a:cubicBezTo>
                    <a:cubicBezTo>
                      <a:pt x="60398" y="31469"/>
                      <a:pt x="58744" y="31168"/>
                      <a:pt x="57164" y="30717"/>
                    </a:cubicBezTo>
                    <a:cubicBezTo>
                      <a:pt x="55584" y="30266"/>
                      <a:pt x="54005" y="29664"/>
                      <a:pt x="52501" y="28837"/>
                    </a:cubicBezTo>
                    <a:cubicBezTo>
                      <a:pt x="49417" y="27182"/>
                      <a:pt x="46483" y="25226"/>
                      <a:pt x="43550" y="23346"/>
                    </a:cubicBezTo>
                    <a:cubicBezTo>
                      <a:pt x="42046" y="22368"/>
                      <a:pt x="40541" y="21466"/>
                      <a:pt x="38962" y="20563"/>
                    </a:cubicBezTo>
                    <a:cubicBezTo>
                      <a:pt x="37458" y="19736"/>
                      <a:pt x="35878" y="18908"/>
                      <a:pt x="34374" y="18006"/>
                    </a:cubicBezTo>
                    <a:cubicBezTo>
                      <a:pt x="31365" y="16200"/>
                      <a:pt x="28432" y="14245"/>
                      <a:pt x="25273" y="12590"/>
                    </a:cubicBezTo>
                    <a:cubicBezTo>
                      <a:pt x="22415" y="11086"/>
                      <a:pt x="19481" y="9958"/>
                      <a:pt x="16397" y="9055"/>
                    </a:cubicBezTo>
                    <a:cubicBezTo>
                      <a:pt x="11659" y="7626"/>
                      <a:pt x="5867" y="6648"/>
                      <a:pt x="2934" y="2286"/>
                    </a:cubicBezTo>
                    <a:cubicBezTo>
                      <a:pt x="2482" y="1684"/>
                      <a:pt x="2182" y="1082"/>
                      <a:pt x="1881" y="480"/>
                    </a:cubicBezTo>
                    <a:cubicBezTo>
                      <a:pt x="1725" y="169"/>
                      <a:pt x="1390" y="1"/>
                      <a:pt x="1049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730" name="Google Shape;730;p8"/>
              <p:cNvSpPr/>
              <p:nvPr/>
            </p:nvSpPr>
            <p:spPr>
              <a:xfrm>
                <a:off x="2628150" y="3884650"/>
                <a:ext cx="1285750" cy="1518375"/>
              </a:xfrm>
              <a:custGeom>
                <a:avLst/>
                <a:gdLst/>
                <a:ahLst/>
                <a:cxnLst/>
                <a:rect l="l" t="t" r="r" b="b"/>
                <a:pathLst>
                  <a:path w="51430" h="60735" extrusionOk="0">
                    <a:moveTo>
                      <a:pt x="941" y="0"/>
                    </a:moveTo>
                    <a:cubicBezTo>
                      <a:pt x="471" y="0"/>
                      <a:pt x="1" y="320"/>
                      <a:pt x="1" y="959"/>
                    </a:cubicBezTo>
                    <a:cubicBezTo>
                      <a:pt x="151" y="5924"/>
                      <a:pt x="1279" y="10888"/>
                      <a:pt x="3310" y="15401"/>
                    </a:cubicBezTo>
                    <a:cubicBezTo>
                      <a:pt x="5416" y="19989"/>
                      <a:pt x="8049" y="24276"/>
                      <a:pt x="11208" y="28112"/>
                    </a:cubicBezTo>
                    <a:cubicBezTo>
                      <a:pt x="14592" y="32249"/>
                      <a:pt x="18278" y="36010"/>
                      <a:pt x="22340" y="39470"/>
                    </a:cubicBezTo>
                    <a:cubicBezTo>
                      <a:pt x="26401" y="43005"/>
                      <a:pt x="30613" y="46314"/>
                      <a:pt x="34675" y="49699"/>
                    </a:cubicBezTo>
                    <a:cubicBezTo>
                      <a:pt x="38812" y="53234"/>
                      <a:pt x="43249" y="56544"/>
                      <a:pt x="47838" y="59552"/>
                    </a:cubicBezTo>
                    <a:cubicBezTo>
                      <a:pt x="48364" y="59928"/>
                      <a:pt x="48966" y="60229"/>
                      <a:pt x="49568" y="60605"/>
                    </a:cubicBezTo>
                    <a:cubicBezTo>
                      <a:pt x="49725" y="60695"/>
                      <a:pt x="49881" y="60735"/>
                      <a:pt x="50029" y="60735"/>
                    </a:cubicBezTo>
                    <a:cubicBezTo>
                      <a:pt x="50866" y="60735"/>
                      <a:pt x="51429" y="59462"/>
                      <a:pt x="50470" y="58950"/>
                    </a:cubicBezTo>
                    <a:cubicBezTo>
                      <a:pt x="45882" y="56243"/>
                      <a:pt x="41520" y="53084"/>
                      <a:pt x="37458" y="49549"/>
                    </a:cubicBezTo>
                    <a:cubicBezTo>
                      <a:pt x="33396" y="46239"/>
                      <a:pt x="29184" y="42854"/>
                      <a:pt x="25123" y="39470"/>
                    </a:cubicBezTo>
                    <a:cubicBezTo>
                      <a:pt x="21136" y="36085"/>
                      <a:pt x="17375" y="32399"/>
                      <a:pt x="13840" y="28488"/>
                    </a:cubicBezTo>
                    <a:cubicBezTo>
                      <a:pt x="13088" y="27586"/>
                      <a:pt x="12186" y="26457"/>
                      <a:pt x="11509" y="25555"/>
                    </a:cubicBezTo>
                    <a:cubicBezTo>
                      <a:pt x="10832" y="24727"/>
                      <a:pt x="10080" y="23599"/>
                      <a:pt x="9403" y="22546"/>
                    </a:cubicBezTo>
                    <a:cubicBezTo>
                      <a:pt x="7974" y="20591"/>
                      <a:pt x="6770" y="18485"/>
                      <a:pt x="5717" y="16303"/>
                    </a:cubicBezTo>
                    <a:cubicBezTo>
                      <a:pt x="5416" y="15777"/>
                      <a:pt x="5191" y="15175"/>
                      <a:pt x="4890" y="14649"/>
                    </a:cubicBezTo>
                    <a:lnTo>
                      <a:pt x="4739" y="14273"/>
                    </a:lnTo>
                    <a:cubicBezTo>
                      <a:pt x="4739" y="14197"/>
                      <a:pt x="4664" y="14122"/>
                      <a:pt x="4664" y="14047"/>
                    </a:cubicBezTo>
                    <a:cubicBezTo>
                      <a:pt x="4589" y="13896"/>
                      <a:pt x="4438" y="13445"/>
                      <a:pt x="4288" y="13144"/>
                    </a:cubicBezTo>
                    <a:cubicBezTo>
                      <a:pt x="3912" y="12091"/>
                      <a:pt x="3461" y="10963"/>
                      <a:pt x="3160" y="9835"/>
                    </a:cubicBezTo>
                    <a:cubicBezTo>
                      <a:pt x="2859" y="8631"/>
                      <a:pt x="2558" y="7503"/>
                      <a:pt x="2332" y="6300"/>
                    </a:cubicBezTo>
                    <a:cubicBezTo>
                      <a:pt x="2257" y="5999"/>
                      <a:pt x="2257" y="5698"/>
                      <a:pt x="2182" y="5397"/>
                    </a:cubicBezTo>
                    <a:cubicBezTo>
                      <a:pt x="2182" y="5247"/>
                      <a:pt x="2182" y="5096"/>
                      <a:pt x="2107" y="5021"/>
                    </a:cubicBezTo>
                    <a:cubicBezTo>
                      <a:pt x="2107" y="4966"/>
                      <a:pt x="2107" y="4911"/>
                      <a:pt x="2107" y="4871"/>
                    </a:cubicBezTo>
                    <a:lnTo>
                      <a:pt x="2107" y="4645"/>
                    </a:lnTo>
                    <a:cubicBezTo>
                      <a:pt x="2032" y="4043"/>
                      <a:pt x="2032" y="3442"/>
                      <a:pt x="1956" y="2840"/>
                    </a:cubicBezTo>
                    <a:cubicBezTo>
                      <a:pt x="1881" y="2238"/>
                      <a:pt x="1881" y="1561"/>
                      <a:pt x="1881" y="959"/>
                    </a:cubicBezTo>
                    <a:cubicBezTo>
                      <a:pt x="1881" y="320"/>
                      <a:pt x="1411" y="0"/>
                      <a:pt x="941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sp>
          <p:nvSpPr>
            <p:cNvPr id="731" name="Google Shape;731;p8"/>
            <p:cNvSpPr/>
            <p:nvPr/>
          </p:nvSpPr>
          <p:spPr>
            <a:xfrm rot="-6622454">
              <a:off x="-2611503" y="2786033"/>
              <a:ext cx="7522979" cy="4636496"/>
            </a:xfrm>
            <a:custGeom>
              <a:avLst/>
              <a:gdLst/>
              <a:ahLst/>
              <a:cxnLst/>
              <a:rect l="l" t="t" r="r" b="b"/>
              <a:pathLst>
                <a:path w="287264" h="169365" extrusionOk="0">
                  <a:moveTo>
                    <a:pt x="81727" y="1"/>
                  </a:moveTo>
                  <a:cubicBezTo>
                    <a:pt x="75653" y="1"/>
                    <a:pt x="69583" y="573"/>
                    <a:pt x="63516" y="1927"/>
                  </a:cubicBezTo>
                  <a:cubicBezTo>
                    <a:pt x="58453" y="2979"/>
                    <a:pt x="53587" y="4820"/>
                    <a:pt x="49051" y="7318"/>
                  </a:cubicBezTo>
                  <a:cubicBezTo>
                    <a:pt x="42410" y="11132"/>
                    <a:pt x="37018" y="16852"/>
                    <a:pt x="32613" y="23098"/>
                  </a:cubicBezTo>
                  <a:cubicBezTo>
                    <a:pt x="26038" y="32435"/>
                    <a:pt x="21436" y="43021"/>
                    <a:pt x="17096" y="53606"/>
                  </a:cubicBezTo>
                  <a:cubicBezTo>
                    <a:pt x="8286" y="74909"/>
                    <a:pt x="1" y="97593"/>
                    <a:pt x="2960" y="120474"/>
                  </a:cubicBezTo>
                  <a:cubicBezTo>
                    <a:pt x="5853" y="143355"/>
                    <a:pt x="28800" y="158280"/>
                    <a:pt x="49971" y="167486"/>
                  </a:cubicBezTo>
                  <a:cubicBezTo>
                    <a:pt x="52995" y="168795"/>
                    <a:pt x="56158" y="169364"/>
                    <a:pt x="59363" y="169364"/>
                  </a:cubicBezTo>
                  <a:cubicBezTo>
                    <a:pt x="67585" y="169364"/>
                    <a:pt x="76078" y="165613"/>
                    <a:pt x="83175" y="160976"/>
                  </a:cubicBezTo>
                  <a:cubicBezTo>
                    <a:pt x="110132" y="143224"/>
                    <a:pt x="127951" y="112716"/>
                    <a:pt x="157341" y="99434"/>
                  </a:cubicBezTo>
                  <a:cubicBezTo>
                    <a:pt x="180156" y="89177"/>
                    <a:pt x="206325" y="90887"/>
                    <a:pt x="230915" y="86416"/>
                  </a:cubicBezTo>
                  <a:cubicBezTo>
                    <a:pt x="255506" y="81945"/>
                    <a:pt x="282069" y="66954"/>
                    <a:pt x="285028" y="42100"/>
                  </a:cubicBezTo>
                  <a:cubicBezTo>
                    <a:pt x="287263" y="23427"/>
                    <a:pt x="258793" y="11658"/>
                    <a:pt x="239989" y="11263"/>
                  </a:cubicBezTo>
                  <a:cubicBezTo>
                    <a:pt x="239370" y="11250"/>
                    <a:pt x="238751" y="11244"/>
                    <a:pt x="238132" y="11244"/>
                  </a:cubicBezTo>
                  <a:cubicBezTo>
                    <a:pt x="219967" y="11244"/>
                    <a:pt x="202089" y="16668"/>
                    <a:pt x="183904" y="17049"/>
                  </a:cubicBezTo>
                  <a:cubicBezTo>
                    <a:pt x="183315" y="17060"/>
                    <a:pt x="182726" y="17065"/>
                    <a:pt x="182137" y="17065"/>
                  </a:cubicBezTo>
                  <a:cubicBezTo>
                    <a:pt x="148201" y="17065"/>
                    <a:pt x="114896" y="1"/>
                    <a:pt x="81727" y="1"/>
                  </a:cubicBezTo>
                  <a:close/>
                </a:path>
              </a:pathLst>
            </a:custGeom>
            <a:solidFill>
              <a:srgbClr val="9F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732" name="Google Shape;732;p8"/>
            <p:cNvSpPr/>
            <p:nvPr/>
          </p:nvSpPr>
          <p:spPr>
            <a:xfrm rot="10030507" flipH="1">
              <a:off x="6626223" y="-3268401"/>
              <a:ext cx="7522224" cy="4636982"/>
            </a:xfrm>
            <a:custGeom>
              <a:avLst/>
              <a:gdLst/>
              <a:ahLst/>
              <a:cxnLst/>
              <a:rect l="l" t="t" r="r" b="b"/>
              <a:pathLst>
                <a:path w="287264" h="169365" extrusionOk="0">
                  <a:moveTo>
                    <a:pt x="81727" y="1"/>
                  </a:moveTo>
                  <a:cubicBezTo>
                    <a:pt x="75653" y="1"/>
                    <a:pt x="69583" y="573"/>
                    <a:pt x="63516" y="1927"/>
                  </a:cubicBezTo>
                  <a:cubicBezTo>
                    <a:pt x="58453" y="2979"/>
                    <a:pt x="53587" y="4820"/>
                    <a:pt x="49051" y="7318"/>
                  </a:cubicBezTo>
                  <a:cubicBezTo>
                    <a:pt x="42410" y="11132"/>
                    <a:pt x="37018" y="16852"/>
                    <a:pt x="32613" y="23098"/>
                  </a:cubicBezTo>
                  <a:cubicBezTo>
                    <a:pt x="26038" y="32435"/>
                    <a:pt x="21436" y="43021"/>
                    <a:pt x="17096" y="53606"/>
                  </a:cubicBezTo>
                  <a:cubicBezTo>
                    <a:pt x="8286" y="74909"/>
                    <a:pt x="1" y="97593"/>
                    <a:pt x="2960" y="120474"/>
                  </a:cubicBezTo>
                  <a:cubicBezTo>
                    <a:pt x="5853" y="143355"/>
                    <a:pt x="28800" y="158280"/>
                    <a:pt x="49971" y="167486"/>
                  </a:cubicBezTo>
                  <a:cubicBezTo>
                    <a:pt x="52995" y="168795"/>
                    <a:pt x="56158" y="169364"/>
                    <a:pt x="59363" y="169364"/>
                  </a:cubicBezTo>
                  <a:cubicBezTo>
                    <a:pt x="67585" y="169364"/>
                    <a:pt x="76078" y="165613"/>
                    <a:pt x="83175" y="160976"/>
                  </a:cubicBezTo>
                  <a:cubicBezTo>
                    <a:pt x="110132" y="143224"/>
                    <a:pt x="127951" y="112716"/>
                    <a:pt x="157341" y="99434"/>
                  </a:cubicBezTo>
                  <a:cubicBezTo>
                    <a:pt x="180156" y="89177"/>
                    <a:pt x="206325" y="90887"/>
                    <a:pt x="230915" y="86416"/>
                  </a:cubicBezTo>
                  <a:cubicBezTo>
                    <a:pt x="255506" y="81945"/>
                    <a:pt x="282069" y="66954"/>
                    <a:pt x="285028" y="42100"/>
                  </a:cubicBezTo>
                  <a:cubicBezTo>
                    <a:pt x="287263" y="23427"/>
                    <a:pt x="258793" y="11658"/>
                    <a:pt x="239989" y="11263"/>
                  </a:cubicBezTo>
                  <a:cubicBezTo>
                    <a:pt x="239370" y="11250"/>
                    <a:pt x="238751" y="11244"/>
                    <a:pt x="238132" y="11244"/>
                  </a:cubicBezTo>
                  <a:cubicBezTo>
                    <a:pt x="219967" y="11244"/>
                    <a:pt x="202089" y="16668"/>
                    <a:pt x="183904" y="17049"/>
                  </a:cubicBezTo>
                  <a:cubicBezTo>
                    <a:pt x="183315" y="17060"/>
                    <a:pt x="182726" y="17065"/>
                    <a:pt x="182137" y="17065"/>
                  </a:cubicBezTo>
                  <a:cubicBezTo>
                    <a:pt x="148201" y="17065"/>
                    <a:pt x="114896" y="1"/>
                    <a:pt x="81727" y="1"/>
                  </a:cubicBezTo>
                  <a:close/>
                </a:path>
              </a:pathLst>
            </a:custGeom>
            <a:solidFill>
              <a:srgbClr val="9F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733" name="Google Shape;733;p8"/>
            <p:cNvSpPr/>
            <p:nvPr/>
          </p:nvSpPr>
          <p:spPr>
            <a:xfrm rot="2847287">
              <a:off x="5784918" y="145023"/>
              <a:ext cx="4283706" cy="1447887"/>
            </a:xfrm>
            <a:custGeom>
              <a:avLst/>
              <a:gdLst/>
              <a:ahLst/>
              <a:cxnLst/>
              <a:rect l="l" t="t" r="r" b="b"/>
              <a:pathLst>
                <a:path w="245364" h="57912" extrusionOk="0">
                  <a:moveTo>
                    <a:pt x="0" y="57912"/>
                  </a:moveTo>
                  <a:cubicBezTo>
                    <a:pt x="11981" y="57912"/>
                    <a:pt x="22812" y="50316"/>
                    <a:pt x="33528" y="44958"/>
                  </a:cubicBezTo>
                  <a:cubicBezTo>
                    <a:pt x="49568" y="36938"/>
                    <a:pt x="67549" y="32704"/>
                    <a:pt x="85344" y="30480"/>
                  </a:cubicBezTo>
                  <a:cubicBezTo>
                    <a:pt x="97696" y="28936"/>
                    <a:pt x="110330" y="28174"/>
                    <a:pt x="122682" y="29718"/>
                  </a:cubicBezTo>
                  <a:cubicBezTo>
                    <a:pt x="140138" y="31900"/>
                    <a:pt x="157872" y="36965"/>
                    <a:pt x="175260" y="34290"/>
                  </a:cubicBezTo>
                  <a:cubicBezTo>
                    <a:pt x="200971" y="30334"/>
                    <a:pt x="226970" y="18394"/>
                    <a:pt x="245364" y="0"/>
                  </a:cubicBez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734" name="Google Shape;734;p8"/>
            <p:cNvSpPr/>
            <p:nvPr/>
          </p:nvSpPr>
          <p:spPr>
            <a:xfrm rot="-7181664">
              <a:off x="-2520710" y="3510674"/>
              <a:ext cx="7944786" cy="2127078"/>
            </a:xfrm>
            <a:custGeom>
              <a:avLst/>
              <a:gdLst/>
              <a:ahLst/>
              <a:cxnLst/>
              <a:rect l="l" t="t" r="r" b="b"/>
              <a:pathLst>
                <a:path w="245364" h="57912" extrusionOk="0">
                  <a:moveTo>
                    <a:pt x="0" y="57912"/>
                  </a:moveTo>
                  <a:cubicBezTo>
                    <a:pt x="11981" y="57912"/>
                    <a:pt x="22812" y="50316"/>
                    <a:pt x="33528" y="44958"/>
                  </a:cubicBezTo>
                  <a:cubicBezTo>
                    <a:pt x="49568" y="36938"/>
                    <a:pt x="67549" y="32704"/>
                    <a:pt x="85344" y="30480"/>
                  </a:cubicBezTo>
                  <a:cubicBezTo>
                    <a:pt x="97696" y="28936"/>
                    <a:pt x="110330" y="28174"/>
                    <a:pt x="122682" y="29718"/>
                  </a:cubicBezTo>
                  <a:cubicBezTo>
                    <a:pt x="140138" y="31900"/>
                    <a:pt x="157872" y="36965"/>
                    <a:pt x="175260" y="34290"/>
                  </a:cubicBezTo>
                  <a:cubicBezTo>
                    <a:pt x="200971" y="30334"/>
                    <a:pt x="226970" y="18394"/>
                    <a:pt x="245364" y="0"/>
                  </a:cubicBezTo>
                </a:path>
              </a:pathLst>
            </a:cu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735" name="Google Shape;735;p8"/>
          <p:cNvSpPr txBox="1">
            <a:spLocks noGrp="1"/>
          </p:cNvSpPr>
          <p:nvPr>
            <p:ph type="title"/>
          </p:nvPr>
        </p:nvSpPr>
        <p:spPr>
          <a:xfrm>
            <a:off x="2979600" y="1189350"/>
            <a:ext cx="1872000" cy="7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n-GB" dirty="0">
                <a:solidFill>
                  <a:schemeClr val="dk1"/>
                </a:solidFill>
              </a:rPr>
              <a:t>03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2"/>
          <p:cNvSpPr/>
          <p:nvPr/>
        </p:nvSpPr>
        <p:spPr>
          <a:xfrm rot="-1326708">
            <a:off x="-1491368" y="-1001512"/>
            <a:ext cx="3544867" cy="2677637"/>
          </a:xfrm>
          <a:custGeom>
            <a:avLst/>
            <a:gdLst/>
            <a:ahLst/>
            <a:cxnLst/>
            <a:rect l="l" t="t" r="r" b="b"/>
            <a:pathLst>
              <a:path w="287264" h="169365" extrusionOk="0">
                <a:moveTo>
                  <a:pt x="81727" y="1"/>
                </a:moveTo>
                <a:cubicBezTo>
                  <a:pt x="75653" y="1"/>
                  <a:pt x="69583" y="573"/>
                  <a:pt x="63516" y="1927"/>
                </a:cubicBezTo>
                <a:cubicBezTo>
                  <a:pt x="58453" y="2979"/>
                  <a:pt x="53587" y="4820"/>
                  <a:pt x="49051" y="7318"/>
                </a:cubicBezTo>
                <a:cubicBezTo>
                  <a:pt x="42410" y="11132"/>
                  <a:pt x="37018" y="16852"/>
                  <a:pt x="32613" y="23098"/>
                </a:cubicBezTo>
                <a:cubicBezTo>
                  <a:pt x="26038" y="32435"/>
                  <a:pt x="21436" y="43021"/>
                  <a:pt x="17096" y="53606"/>
                </a:cubicBezTo>
                <a:cubicBezTo>
                  <a:pt x="8286" y="74909"/>
                  <a:pt x="1" y="97593"/>
                  <a:pt x="2960" y="120474"/>
                </a:cubicBezTo>
                <a:cubicBezTo>
                  <a:pt x="5853" y="143355"/>
                  <a:pt x="28800" y="158280"/>
                  <a:pt x="49971" y="167486"/>
                </a:cubicBezTo>
                <a:cubicBezTo>
                  <a:pt x="52995" y="168795"/>
                  <a:pt x="56158" y="169364"/>
                  <a:pt x="59363" y="169364"/>
                </a:cubicBezTo>
                <a:cubicBezTo>
                  <a:pt x="67585" y="169364"/>
                  <a:pt x="76078" y="165613"/>
                  <a:pt x="83175" y="160976"/>
                </a:cubicBezTo>
                <a:cubicBezTo>
                  <a:pt x="110132" y="143224"/>
                  <a:pt x="127951" y="112716"/>
                  <a:pt x="157341" y="99434"/>
                </a:cubicBezTo>
                <a:cubicBezTo>
                  <a:pt x="180156" y="89177"/>
                  <a:pt x="206325" y="90887"/>
                  <a:pt x="230915" y="86416"/>
                </a:cubicBezTo>
                <a:cubicBezTo>
                  <a:pt x="255506" y="81945"/>
                  <a:pt x="282069" y="66954"/>
                  <a:pt x="285028" y="42100"/>
                </a:cubicBezTo>
                <a:cubicBezTo>
                  <a:pt x="287263" y="23427"/>
                  <a:pt x="258793" y="11658"/>
                  <a:pt x="239989" y="11263"/>
                </a:cubicBezTo>
                <a:cubicBezTo>
                  <a:pt x="239370" y="11250"/>
                  <a:pt x="238751" y="11244"/>
                  <a:pt x="238132" y="11244"/>
                </a:cubicBezTo>
                <a:cubicBezTo>
                  <a:pt x="219967" y="11244"/>
                  <a:pt x="202089" y="16668"/>
                  <a:pt x="183904" y="17049"/>
                </a:cubicBezTo>
                <a:cubicBezTo>
                  <a:pt x="183315" y="17060"/>
                  <a:pt x="182726" y="17065"/>
                  <a:pt x="182137" y="17065"/>
                </a:cubicBezTo>
                <a:cubicBezTo>
                  <a:pt x="148201" y="17065"/>
                  <a:pt x="114896" y="1"/>
                  <a:pt x="81727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57" name="Google Shape;757;p12"/>
          <p:cNvSpPr/>
          <p:nvPr/>
        </p:nvSpPr>
        <p:spPr>
          <a:xfrm rot="6782607" flipH="1">
            <a:off x="-1048994" y="358719"/>
            <a:ext cx="3242338" cy="1259776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58" name="Google Shape;758;p12"/>
          <p:cNvSpPr/>
          <p:nvPr/>
        </p:nvSpPr>
        <p:spPr>
          <a:xfrm rot="-4729190">
            <a:off x="8091958" y="2654409"/>
            <a:ext cx="3544599" cy="2677651"/>
          </a:xfrm>
          <a:custGeom>
            <a:avLst/>
            <a:gdLst/>
            <a:ahLst/>
            <a:cxnLst/>
            <a:rect l="l" t="t" r="r" b="b"/>
            <a:pathLst>
              <a:path w="287264" h="169365" extrusionOk="0">
                <a:moveTo>
                  <a:pt x="81727" y="1"/>
                </a:moveTo>
                <a:cubicBezTo>
                  <a:pt x="75653" y="1"/>
                  <a:pt x="69583" y="573"/>
                  <a:pt x="63516" y="1927"/>
                </a:cubicBezTo>
                <a:cubicBezTo>
                  <a:pt x="58453" y="2979"/>
                  <a:pt x="53587" y="4820"/>
                  <a:pt x="49051" y="7318"/>
                </a:cubicBezTo>
                <a:cubicBezTo>
                  <a:pt x="42410" y="11132"/>
                  <a:pt x="37018" y="16852"/>
                  <a:pt x="32613" y="23098"/>
                </a:cubicBezTo>
                <a:cubicBezTo>
                  <a:pt x="26038" y="32435"/>
                  <a:pt x="21436" y="43021"/>
                  <a:pt x="17096" y="53606"/>
                </a:cubicBezTo>
                <a:cubicBezTo>
                  <a:pt x="8286" y="74909"/>
                  <a:pt x="1" y="97593"/>
                  <a:pt x="2960" y="120474"/>
                </a:cubicBezTo>
                <a:cubicBezTo>
                  <a:pt x="5853" y="143355"/>
                  <a:pt x="28800" y="158280"/>
                  <a:pt x="49971" y="167486"/>
                </a:cubicBezTo>
                <a:cubicBezTo>
                  <a:pt x="52995" y="168795"/>
                  <a:pt x="56158" y="169364"/>
                  <a:pt x="59363" y="169364"/>
                </a:cubicBezTo>
                <a:cubicBezTo>
                  <a:pt x="67585" y="169364"/>
                  <a:pt x="76078" y="165613"/>
                  <a:pt x="83175" y="160976"/>
                </a:cubicBezTo>
                <a:cubicBezTo>
                  <a:pt x="110132" y="143224"/>
                  <a:pt x="127951" y="112716"/>
                  <a:pt x="157341" y="99434"/>
                </a:cubicBezTo>
                <a:cubicBezTo>
                  <a:pt x="180156" y="89177"/>
                  <a:pt x="206325" y="90887"/>
                  <a:pt x="230915" y="86416"/>
                </a:cubicBezTo>
                <a:cubicBezTo>
                  <a:pt x="255506" y="81945"/>
                  <a:pt x="282069" y="66954"/>
                  <a:pt x="285028" y="42100"/>
                </a:cubicBezTo>
                <a:cubicBezTo>
                  <a:pt x="287263" y="23427"/>
                  <a:pt x="258793" y="11658"/>
                  <a:pt x="239989" y="11263"/>
                </a:cubicBezTo>
                <a:cubicBezTo>
                  <a:pt x="239370" y="11250"/>
                  <a:pt x="238751" y="11244"/>
                  <a:pt x="238132" y="11244"/>
                </a:cubicBezTo>
                <a:cubicBezTo>
                  <a:pt x="219967" y="11244"/>
                  <a:pt x="202089" y="16668"/>
                  <a:pt x="183904" y="17049"/>
                </a:cubicBezTo>
                <a:cubicBezTo>
                  <a:pt x="183315" y="17060"/>
                  <a:pt x="182726" y="17065"/>
                  <a:pt x="182137" y="17065"/>
                </a:cubicBezTo>
                <a:cubicBezTo>
                  <a:pt x="148201" y="17065"/>
                  <a:pt x="114896" y="1"/>
                  <a:pt x="81727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59" name="Google Shape;759;p12"/>
          <p:cNvSpPr/>
          <p:nvPr/>
        </p:nvSpPr>
        <p:spPr>
          <a:xfrm rot="7054557">
            <a:off x="7273920" y="2990294"/>
            <a:ext cx="3747318" cy="1259667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2CA0C33-3C1B-4126-A51A-C7DF96335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44" y="783771"/>
            <a:ext cx="8425544" cy="42164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F48862A-4DF7-4BB1-9015-DFF10E92D8A1}"/>
              </a:ext>
            </a:extLst>
          </p:cNvPr>
          <p:cNvSpPr txBox="1"/>
          <p:nvPr/>
        </p:nvSpPr>
        <p:spPr>
          <a:xfrm>
            <a:off x="994228" y="211441"/>
            <a:ext cx="27577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mục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9CAE83BB-A637-44FE-9407-F107A21C2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92" y="878958"/>
            <a:ext cx="8343015" cy="408999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3DA3CE5-A9E0-4B9F-AE71-BEBE0BD41454}"/>
              </a:ext>
            </a:extLst>
          </p:cNvPr>
          <p:cNvSpPr txBox="1"/>
          <p:nvPr/>
        </p:nvSpPr>
        <p:spPr>
          <a:xfrm>
            <a:off x="400492" y="347330"/>
            <a:ext cx="23675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346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1b31ee2af7c_0_83"/>
          <p:cNvSpPr txBox="1">
            <a:spLocks noGrp="1"/>
          </p:cNvSpPr>
          <p:nvPr>
            <p:ph type="title"/>
          </p:nvPr>
        </p:nvSpPr>
        <p:spPr>
          <a:xfrm>
            <a:off x="2721150" y="1813200"/>
            <a:ext cx="3701700" cy="8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n-GB" sz="4300"/>
              <a:t>Thank you for listening!</a:t>
            </a:r>
            <a:endParaRPr sz="43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"/>
          <p:cNvSpPr txBox="1">
            <a:spLocks noGrp="1"/>
          </p:cNvSpPr>
          <p:nvPr>
            <p:ph type="title"/>
          </p:nvPr>
        </p:nvSpPr>
        <p:spPr>
          <a:xfrm>
            <a:off x="720000" y="330725"/>
            <a:ext cx="7357200" cy="49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-GB" b="1"/>
              <a:t>Mục lục</a:t>
            </a:r>
            <a:endParaRPr sz="30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46" name="Google Shape;446;p3"/>
          <p:cNvSpPr txBox="1">
            <a:spLocks noGrp="1"/>
          </p:cNvSpPr>
          <p:nvPr>
            <p:ph type="subTitle" idx="1"/>
          </p:nvPr>
        </p:nvSpPr>
        <p:spPr>
          <a:xfrm>
            <a:off x="1495125" y="1570850"/>
            <a:ext cx="34242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-GB" sz="2000" b="1" dirty="0" err="1">
                <a:latin typeface="Lora"/>
                <a:ea typeface="Lora"/>
                <a:cs typeface="Lora"/>
                <a:sym typeface="Lora"/>
              </a:rPr>
              <a:t>Giao</a:t>
            </a:r>
            <a:r>
              <a:rPr lang="en-GB" sz="2000" b="1" dirty="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-GB" sz="2000" dirty="0" err="1"/>
              <a:t>diện</a:t>
            </a:r>
            <a:r>
              <a:rPr lang="en-GB" sz="2000" dirty="0"/>
              <a:t> </a:t>
            </a:r>
            <a:r>
              <a:rPr lang="en-GB" sz="2000" dirty="0" err="1"/>
              <a:t>trang</a:t>
            </a:r>
            <a:r>
              <a:rPr lang="en-GB" sz="2000" dirty="0"/>
              <a:t> </a:t>
            </a:r>
            <a:r>
              <a:rPr lang="en-US" sz="2000" dirty="0"/>
              <a:t>web</a:t>
            </a:r>
            <a:endParaRPr sz="2000" b="1" dirty="0">
              <a:latin typeface="Lora"/>
              <a:ea typeface="Lora"/>
              <a:cs typeface="Lora"/>
              <a:sym typeface="Lora"/>
            </a:endParaRPr>
          </a:p>
        </p:txBody>
      </p:sp>
      <p:grpSp>
        <p:nvGrpSpPr>
          <p:cNvPr id="447" name="Google Shape;447;p3"/>
          <p:cNvGrpSpPr/>
          <p:nvPr/>
        </p:nvGrpSpPr>
        <p:grpSpPr>
          <a:xfrm rot="-1221326">
            <a:off x="1541122" y="1378397"/>
            <a:ext cx="163426" cy="168105"/>
            <a:chOff x="1980954" y="4639503"/>
            <a:chExt cx="143371" cy="159996"/>
          </a:xfrm>
        </p:grpSpPr>
        <p:sp>
          <p:nvSpPr>
            <p:cNvPr id="448" name="Google Shape;448;p3"/>
            <p:cNvSpPr/>
            <p:nvPr/>
          </p:nvSpPr>
          <p:spPr>
            <a:xfrm>
              <a:off x="2036940" y="4639503"/>
              <a:ext cx="31376" cy="159996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49" name="Google Shape;449;p3"/>
            <p:cNvSpPr/>
            <p:nvPr/>
          </p:nvSpPr>
          <p:spPr>
            <a:xfrm rot="10677359">
              <a:off x="1981201" y="4711310"/>
              <a:ext cx="142877" cy="16395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450" name="Google Shape;450;p3"/>
          <p:cNvSpPr txBox="1">
            <a:spLocks noGrp="1"/>
          </p:cNvSpPr>
          <p:nvPr>
            <p:ph type="subTitle" idx="3"/>
          </p:nvPr>
        </p:nvSpPr>
        <p:spPr>
          <a:xfrm>
            <a:off x="1520210" y="2665625"/>
            <a:ext cx="47517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-GB" sz="2000" dirty="0" err="1"/>
              <a:t>Cơ</a:t>
            </a:r>
            <a:r>
              <a:rPr lang="en-GB" sz="2000" dirty="0"/>
              <a:t> s</a:t>
            </a:r>
            <a:r>
              <a:rPr lang="en-US" sz="2000" dirty="0"/>
              <a:t>ở </a:t>
            </a:r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endParaRPr sz="2000" b="1" dirty="0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51" name="Google Shape;451;p3"/>
          <p:cNvSpPr txBox="1">
            <a:spLocks noGrp="1"/>
          </p:cNvSpPr>
          <p:nvPr>
            <p:ph type="subTitle" idx="5"/>
          </p:nvPr>
        </p:nvSpPr>
        <p:spPr>
          <a:xfrm>
            <a:off x="1495125" y="3703975"/>
            <a:ext cx="52512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-GB" sz="2000" b="1" dirty="0" err="1">
                <a:latin typeface="Lora"/>
                <a:ea typeface="Lora"/>
                <a:cs typeface="Lora"/>
                <a:sym typeface="Lora"/>
              </a:rPr>
              <a:t>Quản</a:t>
            </a:r>
            <a:r>
              <a:rPr lang="en-GB" sz="2000" b="1" dirty="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-GB" sz="2000" b="1" dirty="0" err="1">
                <a:latin typeface="Lora"/>
                <a:ea typeface="Lora"/>
                <a:cs typeface="Lora"/>
                <a:sym typeface="Lora"/>
              </a:rPr>
              <a:t>lý</a:t>
            </a:r>
            <a:r>
              <a:rPr lang="en-GB" sz="2000" b="1" dirty="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-GB" sz="2000" b="1" dirty="0" err="1">
                <a:latin typeface="Lora"/>
                <a:ea typeface="Lora"/>
                <a:cs typeface="Lora"/>
                <a:sym typeface="Lora"/>
              </a:rPr>
              <a:t>sản</a:t>
            </a:r>
            <a:r>
              <a:rPr lang="en-GB" sz="2000" b="1" dirty="0">
                <a:latin typeface="Lora"/>
                <a:ea typeface="Lora"/>
                <a:cs typeface="Lora"/>
                <a:sym typeface="Lora"/>
              </a:rPr>
              <a:t> </a:t>
            </a:r>
            <a:r>
              <a:rPr lang="en-GB" sz="2000" b="1" dirty="0" err="1">
                <a:latin typeface="Lora"/>
                <a:ea typeface="Lora"/>
                <a:cs typeface="Lora"/>
                <a:sym typeface="Lora"/>
              </a:rPr>
              <a:t>phẩm</a:t>
            </a:r>
            <a:endParaRPr sz="2000" b="1" dirty="0">
              <a:latin typeface="Lora"/>
              <a:ea typeface="Lora"/>
              <a:cs typeface="Lora"/>
              <a:sym typeface="Lora"/>
            </a:endParaRPr>
          </a:p>
        </p:txBody>
      </p:sp>
      <p:grpSp>
        <p:nvGrpSpPr>
          <p:cNvPr id="452" name="Google Shape;452;p3"/>
          <p:cNvGrpSpPr/>
          <p:nvPr/>
        </p:nvGrpSpPr>
        <p:grpSpPr>
          <a:xfrm rot="-1221326">
            <a:off x="1541253" y="2473308"/>
            <a:ext cx="163426" cy="168111"/>
            <a:chOff x="1980954" y="4639503"/>
            <a:chExt cx="143371" cy="159996"/>
          </a:xfrm>
        </p:grpSpPr>
        <p:sp>
          <p:nvSpPr>
            <p:cNvPr id="453" name="Google Shape;453;p3"/>
            <p:cNvSpPr/>
            <p:nvPr/>
          </p:nvSpPr>
          <p:spPr>
            <a:xfrm>
              <a:off x="2036940" y="4639503"/>
              <a:ext cx="31376" cy="159996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54" name="Google Shape;454;p3"/>
            <p:cNvSpPr/>
            <p:nvPr/>
          </p:nvSpPr>
          <p:spPr>
            <a:xfrm rot="10677359">
              <a:off x="1981201" y="4711310"/>
              <a:ext cx="142877" cy="16395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455" name="Google Shape;455;p3"/>
          <p:cNvGrpSpPr/>
          <p:nvPr/>
        </p:nvGrpSpPr>
        <p:grpSpPr>
          <a:xfrm rot="-1221326">
            <a:off x="1541253" y="3516629"/>
            <a:ext cx="163426" cy="168111"/>
            <a:chOff x="1980954" y="4639503"/>
            <a:chExt cx="143371" cy="159996"/>
          </a:xfrm>
        </p:grpSpPr>
        <p:sp>
          <p:nvSpPr>
            <p:cNvPr id="456" name="Google Shape;456;p3"/>
            <p:cNvSpPr/>
            <p:nvPr/>
          </p:nvSpPr>
          <p:spPr>
            <a:xfrm>
              <a:off x="2036940" y="4639503"/>
              <a:ext cx="31376" cy="159996"/>
            </a:xfrm>
            <a:custGeom>
              <a:avLst/>
              <a:gdLst/>
              <a:ahLst/>
              <a:cxnLst/>
              <a:rect l="l" t="t" r="r" b="b"/>
              <a:pathLst>
                <a:path w="1715" h="9525" extrusionOk="0">
                  <a:moveTo>
                    <a:pt x="1715" y="0"/>
                  </a:moveTo>
                  <a:cubicBezTo>
                    <a:pt x="1715" y="3226"/>
                    <a:pt x="1443" y="6640"/>
                    <a:pt x="0" y="9525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57" name="Google Shape;457;p3"/>
            <p:cNvSpPr/>
            <p:nvPr/>
          </p:nvSpPr>
          <p:spPr>
            <a:xfrm rot="10677359">
              <a:off x="1981201" y="4711310"/>
              <a:ext cx="142877" cy="16395"/>
            </a:xfrm>
            <a:custGeom>
              <a:avLst/>
              <a:gdLst/>
              <a:ahLst/>
              <a:cxnLst/>
              <a:rect l="l" t="t" r="r" b="b"/>
              <a:pathLst>
                <a:path w="7810" h="976" extrusionOk="0">
                  <a:moveTo>
                    <a:pt x="0" y="0"/>
                  </a:moveTo>
                  <a:cubicBezTo>
                    <a:pt x="2610" y="0"/>
                    <a:pt x="5475" y="1739"/>
                    <a:pt x="7810" y="572"/>
                  </a:cubicBezTo>
                </a:path>
              </a:pathLst>
            </a:custGeom>
            <a:noFill/>
            <a:ln w="285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458" name="Google Shape;458;p3"/>
          <p:cNvGrpSpPr/>
          <p:nvPr/>
        </p:nvGrpSpPr>
        <p:grpSpPr>
          <a:xfrm rot="-2481916">
            <a:off x="8453076" y="2345598"/>
            <a:ext cx="522996" cy="543648"/>
            <a:chOff x="1361275" y="244825"/>
            <a:chExt cx="4833925" cy="5166575"/>
          </a:xfrm>
        </p:grpSpPr>
        <p:sp>
          <p:nvSpPr>
            <p:cNvPr id="459" name="Google Shape;459;p3"/>
            <p:cNvSpPr/>
            <p:nvPr/>
          </p:nvSpPr>
          <p:spPr>
            <a:xfrm>
              <a:off x="3252800" y="2793500"/>
              <a:ext cx="2769775" cy="933175"/>
            </a:xfrm>
            <a:custGeom>
              <a:avLst/>
              <a:gdLst/>
              <a:ahLst/>
              <a:cxnLst/>
              <a:rect l="l" t="t" r="r" b="b"/>
              <a:pathLst>
                <a:path w="110791" h="37327" extrusionOk="0">
                  <a:moveTo>
                    <a:pt x="109540" y="0"/>
                  </a:moveTo>
                  <a:cubicBezTo>
                    <a:pt x="109302" y="0"/>
                    <a:pt x="109044" y="99"/>
                    <a:pt x="108806" y="338"/>
                  </a:cubicBezTo>
                  <a:lnTo>
                    <a:pt x="108806" y="20"/>
                  </a:lnTo>
                  <a:cubicBezTo>
                    <a:pt x="97694" y="10498"/>
                    <a:pt x="84994" y="19070"/>
                    <a:pt x="71024" y="25103"/>
                  </a:cubicBezTo>
                  <a:cubicBezTo>
                    <a:pt x="57054" y="31453"/>
                    <a:pt x="42131" y="34628"/>
                    <a:pt x="27209" y="35263"/>
                  </a:cubicBezTo>
                  <a:cubicBezTo>
                    <a:pt x="25818" y="35314"/>
                    <a:pt x="24427" y="35340"/>
                    <a:pt x="23037" y="35340"/>
                  </a:cubicBezTo>
                  <a:cubicBezTo>
                    <a:pt x="15862" y="35340"/>
                    <a:pt x="8724" y="34636"/>
                    <a:pt x="1809" y="33040"/>
                  </a:cubicBezTo>
                  <a:cubicBezTo>
                    <a:pt x="1712" y="33016"/>
                    <a:pt x="1618" y="33004"/>
                    <a:pt x="1529" y="33004"/>
                  </a:cubicBezTo>
                  <a:cubicBezTo>
                    <a:pt x="453" y="33004"/>
                    <a:pt x="1" y="34652"/>
                    <a:pt x="1174" y="34945"/>
                  </a:cubicBezTo>
                  <a:cubicBezTo>
                    <a:pt x="8635" y="36533"/>
                    <a:pt x="16255" y="37326"/>
                    <a:pt x="23915" y="37326"/>
                  </a:cubicBezTo>
                  <a:cubicBezTo>
                    <a:pt x="31574" y="37326"/>
                    <a:pt x="39274" y="36533"/>
                    <a:pt x="46894" y="34945"/>
                  </a:cubicBezTo>
                  <a:cubicBezTo>
                    <a:pt x="62134" y="31770"/>
                    <a:pt x="76421" y="25738"/>
                    <a:pt x="89756" y="17483"/>
                  </a:cubicBezTo>
                  <a:cubicBezTo>
                    <a:pt x="97059" y="12720"/>
                    <a:pt x="104044" y="7640"/>
                    <a:pt x="110076" y="1608"/>
                  </a:cubicBezTo>
                  <a:cubicBezTo>
                    <a:pt x="110790" y="893"/>
                    <a:pt x="110255" y="0"/>
                    <a:pt x="109540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586550" y="1832125"/>
              <a:ext cx="1699700" cy="1751375"/>
            </a:xfrm>
            <a:custGeom>
              <a:avLst/>
              <a:gdLst/>
              <a:ahLst/>
              <a:cxnLst/>
              <a:rect l="l" t="t" r="r" b="b"/>
              <a:pathLst>
                <a:path w="67988" h="70055" extrusionOk="0">
                  <a:moveTo>
                    <a:pt x="1255" y="0"/>
                  </a:moveTo>
                  <a:cubicBezTo>
                    <a:pt x="653" y="0"/>
                    <a:pt x="0" y="543"/>
                    <a:pt x="196" y="1328"/>
                  </a:cubicBezTo>
                  <a:cubicBezTo>
                    <a:pt x="3054" y="13393"/>
                    <a:pt x="8451" y="24823"/>
                    <a:pt x="16389" y="34665"/>
                  </a:cubicBezTo>
                  <a:cubicBezTo>
                    <a:pt x="24644" y="44508"/>
                    <a:pt x="35121" y="52763"/>
                    <a:pt x="46551" y="58795"/>
                  </a:cubicBezTo>
                  <a:cubicBezTo>
                    <a:pt x="52901" y="62923"/>
                    <a:pt x="59886" y="66098"/>
                    <a:pt x="66236" y="69908"/>
                  </a:cubicBezTo>
                  <a:cubicBezTo>
                    <a:pt x="66441" y="70010"/>
                    <a:pt x="66630" y="70055"/>
                    <a:pt x="66798" y="70055"/>
                  </a:cubicBezTo>
                  <a:cubicBezTo>
                    <a:pt x="67670" y="70055"/>
                    <a:pt x="67987" y="68852"/>
                    <a:pt x="67189" y="68320"/>
                  </a:cubicBezTo>
                  <a:cubicBezTo>
                    <a:pt x="56076" y="61653"/>
                    <a:pt x="44329" y="55938"/>
                    <a:pt x="33851" y="48318"/>
                  </a:cubicBezTo>
                  <a:cubicBezTo>
                    <a:pt x="23374" y="41015"/>
                    <a:pt x="15119" y="31490"/>
                    <a:pt x="9404" y="20378"/>
                  </a:cubicBezTo>
                  <a:cubicBezTo>
                    <a:pt x="6229" y="14028"/>
                    <a:pt x="3689" y="7360"/>
                    <a:pt x="2101" y="693"/>
                  </a:cubicBezTo>
                  <a:cubicBezTo>
                    <a:pt x="1980" y="207"/>
                    <a:pt x="1627" y="0"/>
                    <a:pt x="1255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2210575" y="1484300"/>
              <a:ext cx="1010725" cy="2142275"/>
            </a:xfrm>
            <a:custGeom>
              <a:avLst/>
              <a:gdLst/>
              <a:ahLst/>
              <a:cxnLst/>
              <a:rect l="l" t="t" r="r" b="b"/>
              <a:pathLst>
                <a:path w="40429" h="85691" extrusionOk="0">
                  <a:moveTo>
                    <a:pt x="1905" y="1"/>
                  </a:moveTo>
                  <a:cubicBezTo>
                    <a:pt x="1429" y="1"/>
                    <a:pt x="953" y="318"/>
                    <a:pt x="953" y="953"/>
                  </a:cubicBezTo>
                  <a:cubicBezTo>
                    <a:pt x="635" y="13653"/>
                    <a:pt x="0" y="26988"/>
                    <a:pt x="3493" y="39371"/>
                  </a:cubicBezTo>
                  <a:cubicBezTo>
                    <a:pt x="5080" y="45403"/>
                    <a:pt x="7938" y="50801"/>
                    <a:pt x="11748" y="55563"/>
                  </a:cubicBezTo>
                  <a:cubicBezTo>
                    <a:pt x="15875" y="60643"/>
                    <a:pt x="20320" y="65088"/>
                    <a:pt x="25083" y="69216"/>
                  </a:cubicBezTo>
                  <a:cubicBezTo>
                    <a:pt x="30163" y="73978"/>
                    <a:pt x="34608" y="79058"/>
                    <a:pt x="38418" y="85091"/>
                  </a:cubicBezTo>
                  <a:cubicBezTo>
                    <a:pt x="38629" y="85514"/>
                    <a:pt x="38947" y="85690"/>
                    <a:pt x="39253" y="85690"/>
                  </a:cubicBezTo>
                  <a:cubicBezTo>
                    <a:pt x="39864" y="85690"/>
                    <a:pt x="40429" y="84985"/>
                    <a:pt x="40005" y="84138"/>
                  </a:cubicBezTo>
                  <a:cubicBezTo>
                    <a:pt x="33973" y="73343"/>
                    <a:pt x="23813" y="66358"/>
                    <a:pt x="15875" y="57151"/>
                  </a:cubicBezTo>
                  <a:cubicBezTo>
                    <a:pt x="11430" y="52706"/>
                    <a:pt x="8255" y="46991"/>
                    <a:pt x="6033" y="41276"/>
                  </a:cubicBezTo>
                  <a:cubicBezTo>
                    <a:pt x="4128" y="35243"/>
                    <a:pt x="3175" y="28893"/>
                    <a:pt x="2858" y="22861"/>
                  </a:cubicBezTo>
                  <a:cubicBezTo>
                    <a:pt x="2540" y="15558"/>
                    <a:pt x="2540" y="8256"/>
                    <a:pt x="2858" y="953"/>
                  </a:cubicBezTo>
                  <a:cubicBezTo>
                    <a:pt x="2858" y="318"/>
                    <a:pt x="2382" y="1"/>
                    <a:pt x="190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2869375" y="471900"/>
              <a:ext cx="425175" cy="3093775"/>
            </a:xfrm>
            <a:custGeom>
              <a:avLst/>
              <a:gdLst/>
              <a:ahLst/>
              <a:cxnLst/>
              <a:rect l="l" t="t" r="r" b="b"/>
              <a:pathLst>
                <a:path w="17007" h="123751" extrusionOk="0">
                  <a:moveTo>
                    <a:pt x="15935" y="1"/>
                  </a:moveTo>
                  <a:cubicBezTo>
                    <a:pt x="15507" y="1"/>
                    <a:pt x="15063" y="252"/>
                    <a:pt x="14923" y="809"/>
                  </a:cubicBezTo>
                  <a:cubicBezTo>
                    <a:pt x="8256" y="16367"/>
                    <a:pt x="4128" y="32877"/>
                    <a:pt x="2223" y="49704"/>
                  </a:cubicBezTo>
                  <a:cubicBezTo>
                    <a:pt x="1" y="65897"/>
                    <a:pt x="636" y="82089"/>
                    <a:pt x="4446" y="97964"/>
                  </a:cubicBezTo>
                  <a:cubicBezTo>
                    <a:pt x="6668" y="106854"/>
                    <a:pt x="10161" y="115427"/>
                    <a:pt x="14606" y="123364"/>
                  </a:cubicBezTo>
                  <a:cubicBezTo>
                    <a:pt x="14786" y="123634"/>
                    <a:pt x="15042" y="123751"/>
                    <a:pt x="15303" y="123751"/>
                  </a:cubicBezTo>
                  <a:cubicBezTo>
                    <a:pt x="15962" y="123751"/>
                    <a:pt x="16648" y="123004"/>
                    <a:pt x="16193" y="122094"/>
                  </a:cubicBezTo>
                  <a:cubicBezTo>
                    <a:pt x="8573" y="108442"/>
                    <a:pt x="4128" y="92884"/>
                    <a:pt x="3176" y="76692"/>
                  </a:cubicBezTo>
                  <a:cubicBezTo>
                    <a:pt x="2223" y="60499"/>
                    <a:pt x="3811" y="43989"/>
                    <a:pt x="7938" y="27797"/>
                  </a:cubicBezTo>
                  <a:cubicBezTo>
                    <a:pt x="10161" y="18907"/>
                    <a:pt x="13018" y="10017"/>
                    <a:pt x="16828" y="1127"/>
                  </a:cubicBezTo>
                  <a:cubicBezTo>
                    <a:pt x="17007" y="413"/>
                    <a:pt x="16484" y="1"/>
                    <a:pt x="1593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3078175" y="651750"/>
              <a:ext cx="2833925" cy="3016275"/>
            </a:xfrm>
            <a:custGeom>
              <a:avLst/>
              <a:gdLst/>
              <a:ahLst/>
              <a:cxnLst/>
              <a:rect l="l" t="t" r="r" b="b"/>
              <a:pathLst>
                <a:path w="113357" h="120651" extrusionOk="0">
                  <a:moveTo>
                    <a:pt x="112181" y="0"/>
                  </a:moveTo>
                  <a:cubicBezTo>
                    <a:pt x="111875" y="0"/>
                    <a:pt x="111558" y="177"/>
                    <a:pt x="111346" y="600"/>
                  </a:cubicBezTo>
                  <a:lnTo>
                    <a:pt x="111346" y="918"/>
                  </a:lnTo>
                  <a:cubicBezTo>
                    <a:pt x="101821" y="21873"/>
                    <a:pt x="90391" y="41875"/>
                    <a:pt x="77374" y="60925"/>
                  </a:cubicBezTo>
                  <a:cubicBezTo>
                    <a:pt x="71024" y="69815"/>
                    <a:pt x="64039" y="78070"/>
                    <a:pt x="56419" y="86008"/>
                  </a:cubicBezTo>
                  <a:cubicBezTo>
                    <a:pt x="49434" y="93310"/>
                    <a:pt x="41496" y="99978"/>
                    <a:pt x="32606" y="106010"/>
                  </a:cubicBezTo>
                  <a:cubicBezTo>
                    <a:pt x="23399" y="112360"/>
                    <a:pt x="12604" y="116805"/>
                    <a:pt x="1174" y="118710"/>
                  </a:cubicBezTo>
                  <a:cubicBezTo>
                    <a:pt x="1" y="119003"/>
                    <a:pt x="453" y="120651"/>
                    <a:pt x="1529" y="120651"/>
                  </a:cubicBezTo>
                  <a:cubicBezTo>
                    <a:pt x="1618" y="120651"/>
                    <a:pt x="1712" y="120639"/>
                    <a:pt x="1809" y="120615"/>
                  </a:cubicBezTo>
                  <a:cubicBezTo>
                    <a:pt x="22446" y="117123"/>
                    <a:pt x="40226" y="104740"/>
                    <a:pt x="54831" y="90453"/>
                  </a:cubicBezTo>
                  <a:cubicBezTo>
                    <a:pt x="70706" y="74578"/>
                    <a:pt x="84041" y="56163"/>
                    <a:pt x="95154" y="36478"/>
                  </a:cubicBezTo>
                  <a:cubicBezTo>
                    <a:pt x="101504" y="25048"/>
                    <a:pt x="107219" y="13300"/>
                    <a:pt x="112934" y="1553"/>
                  </a:cubicBezTo>
                  <a:cubicBezTo>
                    <a:pt x="113357" y="706"/>
                    <a:pt x="112792" y="0"/>
                    <a:pt x="11218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3250375" y="2650625"/>
              <a:ext cx="2168950" cy="929450"/>
            </a:xfrm>
            <a:custGeom>
              <a:avLst/>
              <a:gdLst/>
              <a:ahLst/>
              <a:cxnLst/>
              <a:rect l="l" t="t" r="r" b="b"/>
              <a:pathLst>
                <a:path w="86758" h="37178" extrusionOk="0">
                  <a:moveTo>
                    <a:pt x="85507" y="0"/>
                  </a:moveTo>
                  <a:cubicBezTo>
                    <a:pt x="85269" y="0"/>
                    <a:pt x="85011" y="99"/>
                    <a:pt x="84773" y="338"/>
                  </a:cubicBezTo>
                  <a:cubicBezTo>
                    <a:pt x="63133" y="22605"/>
                    <a:pt x="33439" y="35268"/>
                    <a:pt x="2422" y="35268"/>
                  </a:cubicBezTo>
                  <a:cubicBezTo>
                    <a:pt x="2038" y="35268"/>
                    <a:pt x="1655" y="35266"/>
                    <a:pt x="1271" y="35263"/>
                  </a:cubicBezTo>
                  <a:cubicBezTo>
                    <a:pt x="1" y="35263"/>
                    <a:pt x="1" y="37168"/>
                    <a:pt x="1271" y="37168"/>
                  </a:cubicBezTo>
                  <a:cubicBezTo>
                    <a:pt x="1767" y="37174"/>
                    <a:pt x="2263" y="37177"/>
                    <a:pt x="2759" y="37177"/>
                  </a:cubicBezTo>
                  <a:cubicBezTo>
                    <a:pt x="27013" y="37177"/>
                    <a:pt x="50884" y="29579"/>
                    <a:pt x="70486" y="15578"/>
                  </a:cubicBezTo>
                  <a:cubicBezTo>
                    <a:pt x="76201" y="11450"/>
                    <a:pt x="81281" y="6688"/>
                    <a:pt x="86043" y="1608"/>
                  </a:cubicBezTo>
                  <a:cubicBezTo>
                    <a:pt x="86757" y="893"/>
                    <a:pt x="86222" y="0"/>
                    <a:pt x="85507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3201800" y="1545900"/>
              <a:ext cx="1069375" cy="1980300"/>
            </a:xfrm>
            <a:custGeom>
              <a:avLst/>
              <a:gdLst/>
              <a:ahLst/>
              <a:cxnLst/>
              <a:rect l="l" t="t" r="r" b="b"/>
              <a:pathLst>
                <a:path w="42775" h="79212" extrusionOk="0">
                  <a:moveTo>
                    <a:pt x="41578" y="0"/>
                  </a:moveTo>
                  <a:cubicBezTo>
                    <a:pt x="41187" y="0"/>
                    <a:pt x="40806" y="204"/>
                    <a:pt x="40679" y="712"/>
                  </a:cubicBezTo>
                  <a:cubicBezTo>
                    <a:pt x="33694" y="22302"/>
                    <a:pt x="23851" y="42939"/>
                    <a:pt x="11469" y="61989"/>
                  </a:cubicBezTo>
                  <a:cubicBezTo>
                    <a:pt x="7976" y="67387"/>
                    <a:pt x="4484" y="72784"/>
                    <a:pt x="674" y="77864"/>
                  </a:cubicBezTo>
                  <a:cubicBezTo>
                    <a:pt x="0" y="78538"/>
                    <a:pt x="597" y="79211"/>
                    <a:pt x="1341" y="79211"/>
                  </a:cubicBezTo>
                  <a:cubicBezTo>
                    <a:pt x="1649" y="79211"/>
                    <a:pt x="1982" y="79095"/>
                    <a:pt x="2261" y="78817"/>
                  </a:cubicBezTo>
                  <a:cubicBezTo>
                    <a:pt x="16231" y="60719"/>
                    <a:pt x="27344" y="40717"/>
                    <a:pt x="35916" y="19444"/>
                  </a:cubicBezTo>
                  <a:cubicBezTo>
                    <a:pt x="38456" y="13412"/>
                    <a:pt x="40361" y="7379"/>
                    <a:pt x="42584" y="1029"/>
                  </a:cubicBezTo>
                  <a:cubicBezTo>
                    <a:pt x="42774" y="458"/>
                    <a:pt x="42165" y="0"/>
                    <a:pt x="41578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3147200" y="1300300"/>
              <a:ext cx="454325" cy="2311275"/>
            </a:xfrm>
            <a:custGeom>
              <a:avLst/>
              <a:gdLst/>
              <a:ahLst/>
              <a:cxnLst/>
              <a:rect l="l" t="t" r="r" b="b"/>
              <a:pathLst>
                <a:path w="18173" h="92451" extrusionOk="0">
                  <a:moveTo>
                    <a:pt x="16946" y="1"/>
                  </a:moveTo>
                  <a:cubicBezTo>
                    <a:pt x="16546" y="1"/>
                    <a:pt x="16118" y="208"/>
                    <a:pt x="15875" y="693"/>
                  </a:cubicBezTo>
                  <a:cubicBezTo>
                    <a:pt x="7938" y="23236"/>
                    <a:pt x="2858" y="47048"/>
                    <a:pt x="953" y="70861"/>
                  </a:cubicBezTo>
                  <a:cubicBezTo>
                    <a:pt x="318" y="77846"/>
                    <a:pt x="0" y="84831"/>
                    <a:pt x="0" y="91498"/>
                  </a:cubicBezTo>
                  <a:cubicBezTo>
                    <a:pt x="0" y="92133"/>
                    <a:pt x="477" y="92451"/>
                    <a:pt x="953" y="92451"/>
                  </a:cubicBezTo>
                  <a:cubicBezTo>
                    <a:pt x="1429" y="92451"/>
                    <a:pt x="1905" y="92133"/>
                    <a:pt x="1905" y="91498"/>
                  </a:cubicBezTo>
                  <a:cubicBezTo>
                    <a:pt x="2223" y="67368"/>
                    <a:pt x="5715" y="43556"/>
                    <a:pt x="11748" y="20378"/>
                  </a:cubicBezTo>
                  <a:cubicBezTo>
                    <a:pt x="13653" y="14028"/>
                    <a:pt x="15558" y="7678"/>
                    <a:pt x="17780" y="1328"/>
                  </a:cubicBezTo>
                  <a:cubicBezTo>
                    <a:pt x="18173" y="543"/>
                    <a:pt x="17595" y="1"/>
                    <a:pt x="16946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3176950" y="1208525"/>
              <a:ext cx="1895950" cy="2300350"/>
            </a:xfrm>
            <a:custGeom>
              <a:avLst/>
              <a:gdLst/>
              <a:ahLst/>
              <a:cxnLst/>
              <a:rect l="l" t="t" r="r" b="b"/>
              <a:pathLst>
                <a:path w="75838" h="92014" extrusionOk="0">
                  <a:moveTo>
                    <a:pt x="74761" y="0"/>
                  </a:moveTo>
                  <a:cubicBezTo>
                    <a:pt x="74389" y="0"/>
                    <a:pt x="73991" y="178"/>
                    <a:pt x="73740" y="554"/>
                  </a:cubicBezTo>
                  <a:cubicBezTo>
                    <a:pt x="69930" y="14207"/>
                    <a:pt x="62945" y="26907"/>
                    <a:pt x="53420" y="37702"/>
                  </a:cubicBezTo>
                  <a:cubicBezTo>
                    <a:pt x="43578" y="49767"/>
                    <a:pt x="32465" y="60879"/>
                    <a:pt x="21035" y="71357"/>
                  </a:cubicBezTo>
                  <a:cubicBezTo>
                    <a:pt x="14368" y="77707"/>
                    <a:pt x="7383" y="84057"/>
                    <a:pt x="715" y="90407"/>
                  </a:cubicBezTo>
                  <a:cubicBezTo>
                    <a:pt x="1" y="91121"/>
                    <a:pt x="537" y="92014"/>
                    <a:pt x="1251" y="92014"/>
                  </a:cubicBezTo>
                  <a:cubicBezTo>
                    <a:pt x="1489" y="92014"/>
                    <a:pt x="1747" y="91915"/>
                    <a:pt x="1985" y="91677"/>
                  </a:cubicBezTo>
                  <a:cubicBezTo>
                    <a:pt x="14050" y="80247"/>
                    <a:pt x="26433" y="69134"/>
                    <a:pt x="38180" y="57387"/>
                  </a:cubicBezTo>
                  <a:cubicBezTo>
                    <a:pt x="48975" y="47227"/>
                    <a:pt x="58500" y="35797"/>
                    <a:pt x="66120" y="23414"/>
                  </a:cubicBezTo>
                  <a:cubicBezTo>
                    <a:pt x="70565" y="16429"/>
                    <a:pt x="73740" y="8809"/>
                    <a:pt x="75645" y="1189"/>
                  </a:cubicBezTo>
                  <a:cubicBezTo>
                    <a:pt x="75837" y="420"/>
                    <a:pt x="75331" y="0"/>
                    <a:pt x="7476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901125" y="3202575"/>
              <a:ext cx="682650" cy="750800"/>
            </a:xfrm>
            <a:custGeom>
              <a:avLst/>
              <a:gdLst/>
              <a:ahLst/>
              <a:cxnLst/>
              <a:rect l="l" t="t" r="r" b="b"/>
              <a:pathLst>
                <a:path w="27306" h="30032" extrusionOk="0">
                  <a:moveTo>
                    <a:pt x="3238" y="1"/>
                  </a:moveTo>
                  <a:cubicBezTo>
                    <a:pt x="2262" y="1"/>
                    <a:pt x="1048" y="836"/>
                    <a:pt x="636" y="2072"/>
                  </a:cubicBezTo>
                  <a:cubicBezTo>
                    <a:pt x="1" y="3977"/>
                    <a:pt x="1" y="6200"/>
                    <a:pt x="953" y="7787"/>
                  </a:cubicBezTo>
                  <a:cubicBezTo>
                    <a:pt x="3811" y="13502"/>
                    <a:pt x="5716" y="19217"/>
                    <a:pt x="6668" y="25567"/>
                  </a:cubicBezTo>
                  <a:cubicBezTo>
                    <a:pt x="6668" y="26837"/>
                    <a:pt x="6351" y="28742"/>
                    <a:pt x="7938" y="29695"/>
                  </a:cubicBezTo>
                  <a:cubicBezTo>
                    <a:pt x="8256" y="29933"/>
                    <a:pt x="8613" y="30032"/>
                    <a:pt x="8990" y="30032"/>
                  </a:cubicBezTo>
                  <a:cubicBezTo>
                    <a:pt x="10121" y="30032"/>
                    <a:pt x="11431" y="29139"/>
                    <a:pt x="12383" y="28425"/>
                  </a:cubicBezTo>
                  <a:cubicBezTo>
                    <a:pt x="17463" y="26202"/>
                    <a:pt x="22226" y="23345"/>
                    <a:pt x="26988" y="19852"/>
                  </a:cubicBezTo>
                  <a:cubicBezTo>
                    <a:pt x="26988" y="19535"/>
                    <a:pt x="26988" y="19535"/>
                    <a:pt x="26988" y="19217"/>
                  </a:cubicBezTo>
                  <a:cubicBezTo>
                    <a:pt x="26988" y="18582"/>
                    <a:pt x="27306" y="17947"/>
                    <a:pt x="26988" y="17630"/>
                  </a:cubicBezTo>
                  <a:cubicBezTo>
                    <a:pt x="20321" y="11280"/>
                    <a:pt x="12383" y="6200"/>
                    <a:pt x="3493" y="2707"/>
                  </a:cubicBezTo>
                  <a:lnTo>
                    <a:pt x="4446" y="802"/>
                  </a:lnTo>
                  <a:cubicBezTo>
                    <a:pt x="4223" y="245"/>
                    <a:pt x="3765" y="1"/>
                    <a:pt x="3238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1403375" y="3677575"/>
              <a:ext cx="1897825" cy="1733825"/>
            </a:xfrm>
            <a:custGeom>
              <a:avLst/>
              <a:gdLst/>
              <a:ahLst/>
              <a:cxnLst/>
              <a:rect l="l" t="t" r="r" b="b"/>
              <a:pathLst>
                <a:path w="75913" h="69353" extrusionOk="0">
                  <a:moveTo>
                    <a:pt x="74626" y="0"/>
                  </a:moveTo>
                  <a:cubicBezTo>
                    <a:pt x="74349" y="0"/>
                    <a:pt x="74072" y="152"/>
                    <a:pt x="73881" y="535"/>
                  </a:cubicBezTo>
                  <a:lnTo>
                    <a:pt x="73563" y="535"/>
                  </a:lnTo>
                  <a:cubicBezTo>
                    <a:pt x="66261" y="13235"/>
                    <a:pt x="60863" y="27205"/>
                    <a:pt x="53561" y="39905"/>
                  </a:cubicBezTo>
                  <a:cubicBezTo>
                    <a:pt x="47211" y="51017"/>
                    <a:pt x="39273" y="61495"/>
                    <a:pt x="26573" y="65622"/>
                  </a:cubicBezTo>
                  <a:cubicBezTo>
                    <a:pt x="22149" y="66861"/>
                    <a:pt x="17527" y="67508"/>
                    <a:pt x="12872" y="67508"/>
                  </a:cubicBezTo>
                  <a:cubicBezTo>
                    <a:pt x="9177" y="67508"/>
                    <a:pt x="5462" y="67100"/>
                    <a:pt x="1808" y="66257"/>
                  </a:cubicBezTo>
                  <a:cubicBezTo>
                    <a:pt x="1711" y="66233"/>
                    <a:pt x="1618" y="66221"/>
                    <a:pt x="1529" y="66221"/>
                  </a:cubicBezTo>
                  <a:cubicBezTo>
                    <a:pt x="453" y="66221"/>
                    <a:pt x="1" y="67869"/>
                    <a:pt x="1173" y="68162"/>
                  </a:cubicBezTo>
                  <a:cubicBezTo>
                    <a:pt x="4983" y="68956"/>
                    <a:pt x="8873" y="69353"/>
                    <a:pt x="12762" y="69353"/>
                  </a:cubicBezTo>
                  <a:cubicBezTo>
                    <a:pt x="16652" y="69353"/>
                    <a:pt x="20541" y="68956"/>
                    <a:pt x="24351" y="68162"/>
                  </a:cubicBezTo>
                  <a:cubicBezTo>
                    <a:pt x="30701" y="66575"/>
                    <a:pt x="36416" y="63400"/>
                    <a:pt x="41178" y="59272"/>
                  </a:cubicBezTo>
                  <a:cubicBezTo>
                    <a:pt x="51656" y="50065"/>
                    <a:pt x="57688" y="37047"/>
                    <a:pt x="63403" y="24665"/>
                  </a:cubicBezTo>
                  <a:cubicBezTo>
                    <a:pt x="67531" y="16727"/>
                    <a:pt x="71023" y="8790"/>
                    <a:pt x="75468" y="1487"/>
                  </a:cubicBezTo>
                  <a:cubicBezTo>
                    <a:pt x="75912" y="821"/>
                    <a:pt x="75270" y="0"/>
                    <a:pt x="74626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5814200" y="2605475"/>
              <a:ext cx="381000" cy="354750"/>
            </a:xfrm>
            <a:custGeom>
              <a:avLst/>
              <a:gdLst/>
              <a:ahLst/>
              <a:cxnLst/>
              <a:rect l="l" t="t" r="r" b="b"/>
              <a:pathLst>
                <a:path w="15240" h="14190" extrusionOk="0">
                  <a:moveTo>
                    <a:pt x="7407" y="3112"/>
                  </a:moveTo>
                  <a:cubicBezTo>
                    <a:pt x="9080" y="3242"/>
                    <a:pt x="10232" y="4145"/>
                    <a:pt x="11113" y="5319"/>
                  </a:cubicBezTo>
                  <a:cubicBezTo>
                    <a:pt x="11202" y="5587"/>
                    <a:pt x="11266" y="5849"/>
                    <a:pt x="11307" y="6104"/>
                  </a:cubicBezTo>
                  <a:lnTo>
                    <a:pt x="11307" y="6104"/>
                  </a:lnTo>
                  <a:cubicBezTo>
                    <a:pt x="10572" y="4574"/>
                    <a:pt x="9087" y="3391"/>
                    <a:pt x="7407" y="3112"/>
                  </a:cubicBezTo>
                  <a:close/>
                  <a:moveTo>
                    <a:pt x="6106" y="6128"/>
                  </a:moveTo>
                  <a:cubicBezTo>
                    <a:pt x="6282" y="6128"/>
                    <a:pt x="6471" y="6173"/>
                    <a:pt x="6668" y="6271"/>
                  </a:cubicBezTo>
                  <a:cubicBezTo>
                    <a:pt x="7267" y="6571"/>
                    <a:pt x="7583" y="6870"/>
                    <a:pt x="7617" y="7436"/>
                  </a:cubicBezTo>
                  <a:lnTo>
                    <a:pt x="7617" y="7436"/>
                  </a:lnTo>
                  <a:cubicBezTo>
                    <a:pt x="7045" y="7771"/>
                    <a:pt x="6380" y="7938"/>
                    <a:pt x="5715" y="7938"/>
                  </a:cubicBezTo>
                  <a:cubicBezTo>
                    <a:pt x="5490" y="7938"/>
                    <a:pt x="5264" y="7919"/>
                    <a:pt x="5043" y="7880"/>
                  </a:cubicBezTo>
                  <a:lnTo>
                    <a:pt x="5043" y="7880"/>
                  </a:lnTo>
                  <a:cubicBezTo>
                    <a:pt x="4877" y="6912"/>
                    <a:pt x="5374" y="6128"/>
                    <a:pt x="6106" y="6128"/>
                  </a:cubicBezTo>
                  <a:close/>
                  <a:moveTo>
                    <a:pt x="9295" y="6256"/>
                  </a:moveTo>
                  <a:cubicBezTo>
                    <a:pt x="9904" y="7104"/>
                    <a:pt x="9865" y="8397"/>
                    <a:pt x="8890" y="9129"/>
                  </a:cubicBezTo>
                  <a:cubicBezTo>
                    <a:pt x="9208" y="8494"/>
                    <a:pt x="9525" y="7859"/>
                    <a:pt x="9525" y="6906"/>
                  </a:cubicBezTo>
                  <a:cubicBezTo>
                    <a:pt x="9468" y="6678"/>
                    <a:pt x="9391" y="6461"/>
                    <a:pt x="9295" y="6256"/>
                  </a:cubicBezTo>
                  <a:close/>
                  <a:moveTo>
                    <a:pt x="8890" y="9129"/>
                  </a:moveTo>
                  <a:lnTo>
                    <a:pt x="8890" y="9129"/>
                  </a:lnTo>
                  <a:cubicBezTo>
                    <a:pt x="8414" y="9605"/>
                    <a:pt x="7699" y="9922"/>
                    <a:pt x="7025" y="9922"/>
                  </a:cubicBezTo>
                  <a:cubicBezTo>
                    <a:pt x="6770" y="9922"/>
                    <a:pt x="6520" y="9877"/>
                    <a:pt x="6292" y="9778"/>
                  </a:cubicBezTo>
                  <a:lnTo>
                    <a:pt x="6292" y="9778"/>
                  </a:lnTo>
                  <a:cubicBezTo>
                    <a:pt x="6311" y="9773"/>
                    <a:pt x="6331" y="9768"/>
                    <a:pt x="6350" y="9764"/>
                  </a:cubicBezTo>
                  <a:cubicBezTo>
                    <a:pt x="7303" y="9764"/>
                    <a:pt x="7938" y="9446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165" y="424"/>
                    <a:pt x="5980" y="609"/>
                    <a:pt x="5858" y="857"/>
                  </a:cubicBezTo>
                  <a:lnTo>
                    <a:pt x="5858" y="857"/>
                  </a:lnTo>
                  <a:cubicBezTo>
                    <a:pt x="5190" y="923"/>
                    <a:pt x="4561" y="1123"/>
                    <a:pt x="3997" y="1438"/>
                  </a:cubicBezTo>
                  <a:lnTo>
                    <a:pt x="3997" y="1438"/>
                  </a:lnTo>
                  <a:cubicBezTo>
                    <a:pt x="2494" y="2185"/>
                    <a:pt x="1277" y="3608"/>
                    <a:pt x="635" y="5319"/>
                  </a:cubicBezTo>
                  <a:cubicBezTo>
                    <a:pt x="0" y="7859"/>
                    <a:pt x="953" y="10716"/>
                    <a:pt x="2858" y="12621"/>
                  </a:cubicBezTo>
                  <a:cubicBezTo>
                    <a:pt x="3169" y="12843"/>
                    <a:pt x="3499" y="13041"/>
                    <a:pt x="3843" y="13213"/>
                  </a:cubicBezTo>
                  <a:lnTo>
                    <a:pt x="3843" y="13213"/>
                  </a:lnTo>
                  <a:cubicBezTo>
                    <a:pt x="4761" y="13870"/>
                    <a:pt x="5854" y="14189"/>
                    <a:pt x="6969" y="14189"/>
                  </a:cubicBezTo>
                  <a:cubicBezTo>
                    <a:pt x="7297" y="14189"/>
                    <a:pt x="7627" y="14162"/>
                    <a:pt x="7955" y="14107"/>
                  </a:cubicBezTo>
                  <a:lnTo>
                    <a:pt x="7955" y="14107"/>
                  </a:lnTo>
                  <a:cubicBezTo>
                    <a:pt x="8934" y="14086"/>
                    <a:pt x="9904" y="13908"/>
                    <a:pt x="10795" y="13574"/>
                  </a:cubicBezTo>
                  <a:cubicBezTo>
                    <a:pt x="13335" y="12304"/>
                    <a:pt x="15240" y="9446"/>
                    <a:pt x="15240" y="6589"/>
                  </a:cubicBezTo>
                  <a:cubicBezTo>
                    <a:pt x="15240" y="3731"/>
                    <a:pt x="13335" y="874"/>
                    <a:pt x="10478" y="239"/>
                  </a:cubicBezTo>
                  <a:cubicBezTo>
                    <a:pt x="9843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5210950" y="2438775"/>
              <a:ext cx="381025" cy="356250"/>
            </a:xfrm>
            <a:custGeom>
              <a:avLst/>
              <a:gdLst/>
              <a:ahLst/>
              <a:cxnLst/>
              <a:rect l="l" t="t" r="r" b="b"/>
              <a:pathLst>
                <a:path w="15241" h="14250" extrusionOk="0">
                  <a:moveTo>
                    <a:pt x="7178" y="2530"/>
                  </a:moveTo>
                  <a:cubicBezTo>
                    <a:pt x="8448" y="2530"/>
                    <a:pt x="9548" y="3119"/>
                    <a:pt x="10478" y="4049"/>
                  </a:cubicBezTo>
                  <a:cubicBezTo>
                    <a:pt x="10709" y="4306"/>
                    <a:pt x="10899" y="4575"/>
                    <a:pt x="11050" y="4853"/>
                  </a:cubicBezTo>
                  <a:lnTo>
                    <a:pt x="11050" y="4853"/>
                  </a:lnTo>
                  <a:cubicBezTo>
                    <a:pt x="11072" y="4902"/>
                    <a:pt x="11093" y="4952"/>
                    <a:pt x="11113" y="5002"/>
                  </a:cubicBezTo>
                  <a:cubicBezTo>
                    <a:pt x="11142" y="5177"/>
                    <a:pt x="11163" y="5349"/>
                    <a:pt x="11176" y="5519"/>
                  </a:cubicBezTo>
                  <a:lnTo>
                    <a:pt x="11176" y="5519"/>
                  </a:lnTo>
                  <a:cubicBezTo>
                    <a:pt x="10601" y="4243"/>
                    <a:pt x="9435" y="3284"/>
                    <a:pt x="7938" y="3097"/>
                  </a:cubicBezTo>
                  <a:cubicBezTo>
                    <a:pt x="7484" y="2967"/>
                    <a:pt x="7017" y="2903"/>
                    <a:pt x="6550" y="2903"/>
                  </a:cubicBezTo>
                  <a:cubicBezTo>
                    <a:pt x="5951" y="2903"/>
                    <a:pt x="5352" y="3008"/>
                    <a:pt x="4782" y="3212"/>
                  </a:cubicBezTo>
                  <a:lnTo>
                    <a:pt x="4782" y="3212"/>
                  </a:lnTo>
                  <a:cubicBezTo>
                    <a:pt x="5067" y="3013"/>
                    <a:pt x="5380" y="2863"/>
                    <a:pt x="5715" y="2779"/>
                  </a:cubicBezTo>
                  <a:cubicBezTo>
                    <a:pt x="6226" y="2609"/>
                    <a:pt x="6713" y="2530"/>
                    <a:pt x="7178" y="2530"/>
                  </a:cubicBezTo>
                  <a:close/>
                  <a:moveTo>
                    <a:pt x="5834" y="5716"/>
                  </a:moveTo>
                  <a:cubicBezTo>
                    <a:pt x="5953" y="5716"/>
                    <a:pt x="6033" y="5795"/>
                    <a:pt x="6033" y="5954"/>
                  </a:cubicBezTo>
                  <a:cubicBezTo>
                    <a:pt x="6350" y="5954"/>
                    <a:pt x="6668" y="5954"/>
                    <a:pt x="6985" y="6272"/>
                  </a:cubicBezTo>
                  <a:cubicBezTo>
                    <a:pt x="7303" y="6589"/>
                    <a:pt x="7620" y="6907"/>
                    <a:pt x="7620" y="7224"/>
                  </a:cubicBezTo>
                  <a:cubicBezTo>
                    <a:pt x="7705" y="7224"/>
                    <a:pt x="7767" y="7247"/>
                    <a:pt x="7807" y="7286"/>
                  </a:cubicBezTo>
                  <a:lnTo>
                    <a:pt x="7807" y="7286"/>
                  </a:lnTo>
                  <a:cubicBezTo>
                    <a:pt x="7262" y="7532"/>
                    <a:pt x="6614" y="7667"/>
                    <a:pt x="5955" y="7667"/>
                  </a:cubicBezTo>
                  <a:cubicBezTo>
                    <a:pt x="5663" y="7667"/>
                    <a:pt x="5369" y="7640"/>
                    <a:pt x="5081" y="7585"/>
                  </a:cubicBezTo>
                  <a:lnTo>
                    <a:pt x="5081" y="7585"/>
                  </a:lnTo>
                  <a:cubicBezTo>
                    <a:pt x="5080" y="7571"/>
                    <a:pt x="5080" y="7556"/>
                    <a:pt x="5080" y="7542"/>
                  </a:cubicBezTo>
                  <a:cubicBezTo>
                    <a:pt x="4763" y="6907"/>
                    <a:pt x="5080" y="6272"/>
                    <a:pt x="5398" y="5954"/>
                  </a:cubicBezTo>
                  <a:cubicBezTo>
                    <a:pt x="5556" y="5795"/>
                    <a:pt x="5715" y="5716"/>
                    <a:pt x="5834" y="5716"/>
                  </a:cubicBezTo>
                  <a:close/>
                  <a:moveTo>
                    <a:pt x="7856" y="7388"/>
                  </a:moveTo>
                  <a:cubicBezTo>
                    <a:pt x="7873" y="7509"/>
                    <a:pt x="7795" y="7684"/>
                    <a:pt x="7620" y="7859"/>
                  </a:cubicBezTo>
                  <a:lnTo>
                    <a:pt x="7856" y="7388"/>
                  </a:lnTo>
                  <a:close/>
                  <a:moveTo>
                    <a:pt x="8608" y="9226"/>
                  </a:moveTo>
                  <a:cubicBezTo>
                    <a:pt x="8498" y="9310"/>
                    <a:pt x="8379" y="9384"/>
                    <a:pt x="8255" y="9447"/>
                  </a:cubicBezTo>
                  <a:lnTo>
                    <a:pt x="7999" y="9447"/>
                  </a:lnTo>
                  <a:cubicBezTo>
                    <a:pt x="8188" y="9378"/>
                    <a:pt x="8390" y="9303"/>
                    <a:pt x="8608" y="9226"/>
                  </a:cubicBezTo>
                  <a:close/>
                  <a:moveTo>
                    <a:pt x="8414" y="1"/>
                  </a:moveTo>
                  <a:cubicBezTo>
                    <a:pt x="7699" y="1"/>
                    <a:pt x="6985" y="80"/>
                    <a:pt x="6350" y="239"/>
                  </a:cubicBezTo>
                  <a:cubicBezTo>
                    <a:pt x="6234" y="355"/>
                    <a:pt x="6118" y="471"/>
                    <a:pt x="6017" y="603"/>
                  </a:cubicBezTo>
                  <a:lnTo>
                    <a:pt x="6017" y="603"/>
                  </a:lnTo>
                  <a:cubicBezTo>
                    <a:pt x="5005" y="787"/>
                    <a:pt x="4050" y="1257"/>
                    <a:pt x="3261" y="1948"/>
                  </a:cubicBezTo>
                  <a:lnTo>
                    <a:pt x="3261" y="1948"/>
                  </a:lnTo>
                  <a:cubicBezTo>
                    <a:pt x="2241" y="2699"/>
                    <a:pt x="1412" y="3776"/>
                    <a:pt x="953" y="5002"/>
                  </a:cubicBezTo>
                  <a:cubicBezTo>
                    <a:pt x="0" y="7542"/>
                    <a:pt x="635" y="10717"/>
                    <a:pt x="2858" y="12622"/>
                  </a:cubicBezTo>
                  <a:cubicBezTo>
                    <a:pt x="2858" y="12622"/>
                    <a:pt x="2858" y="12622"/>
                    <a:pt x="2858" y="12622"/>
                  </a:cubicBezTo>
                  <a:lnTo>
                    <a:pt x="2858" y="12622"/>
                  </a:lnTo>
                  <a:cubicBezTo>
                    <a:pt x="3641" y="13293"/>
                    <a:pt x="4583" y="13728"/>
                    <a:pt x="5572" y="13926"/>
                  </a:cubicBezTo>
                  <a:lnTo>
                    <a:pt x="5572" y="13926"/>
                  </a:lnTo>
                  <a:cubicBezTo>
                    <a:pt x="6304" y="14136"/>
                    <a:pt x="7064" y="14250"/>
                    <a:pt x="7820" y="14250"/>
                  </a:cubicBezTo>
                  <a:cubicBezTo>
                    <a:pt x="8845" y="14250"/>
                    <a:pt x="9863" y="14040"/>
                    <a:pt x="10795" y="13574"/>
                  </a:cubicBezTo>
                  <a:cubicBezTo>
                    <a:pt x="13653" y="12304"/>
                    <a:pt x="15240" y="9764"/>
                    <a:pt x="15240" y="6589"/>
                  </a:cubicBezTo>
                  <a:cubicBezTo>
                    <a:pt x="15240" y="3732"/>
                    <a:pt x="13335" y="1192"/>
                    <a:pt x="10478" y="239"/>
                  </a:cubicBezTo>
                  <a:cubicBezTo>
                    <a:pt x="9843" y="80"/>
                    <a:pt x="9128" y="1"/>
                    <a:pt x="8414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5814200" y="464325"/>
              <a:ext cx="381000" cy="361500"/>
            </a:xfrm>
            <a:custGeom>
              <a:avLst/>
              <a:gdLst/>
              <a:ahLst/>
              <a:cxnLst/>
              <a:rect l="l" t="t" r="r" b="b"/>
              <a:pathLst>
                <a:path w="15240" h="14460" extrusionOk="0">
                  <a:moveTo>
                    <a:pt x="7856" y="7861"/>
                  </a:moveTo>
                  <a:cubicBezTo>
                    <a:pt x="7873" y="8001"/>
                    <a:pt x="7795" y="8097"/>
                    <a:pt x="7620" y="8097"/>
                  </a:cubicBezTo>
                  <a:lnTo>
                    <a:pt x="7856" y="7861"/>
                  </a:lnTo>
                  <a:close/>
                  <a:moveTo>
                    <a:pt x="6350" y="6192"/>
                  </a:moveTo>
                  <a:cubicBezTo>
                    <a:pt x="6668" y="6510"/>
                    <a:pt x="6985" y="6510"/>
                    <a:pt x="6985" y="6827"/>
                  </a:cubicBezTo>
                  <a:cubicBezTo>
                    <a:pt x="7303" y="7145"/>
                    <a:pt x="7620" y="7145"/>
                    <a:pt x="7620" y="7462"/>
                  </a:cubicBezTo>
                  <a:cubicBezTo>
                    <a:pt x="7747" y="7589"/>
                    <a:pt x="7823" y="7715"/>
                    <a:pt x="7848" y="7822"/>
                  </a:cubicBezTo>
                  <a:lnTo>
                    <a:pt x="7848" y="7822"/>
                  </a:lnTo>
                  <a:cubicBezTo>
                    <a:pt x="7418" y="8018"/>
                    <a:pt x="6923" y="8110"/>
                    <a:pt x="6419" y="8110"/>
                  </a:cubicBezTo>
                  <a:cubicBezTo>
                    <a:pt x="5859" y="8110"/>
                    <a:pt x="5289" y="7996"/>
                    <a:pt x="4788" y="7784"/>
                  </a:cubicBezTo>
                  <a:lnTo>
                    <a:pt x="4788" y="7784"/>
                  </a:lnTo>
                  <a:cubicBezTo>
                    <a:pt x="4876" y="7253"/>
                    <a:pt x="5184" y="6723"/>
                    <a:pt x="5715" y="6192"/>
                  </a:cubicBezTo>
                  <a:close/>
                  <a:moveTo>
                    <a:pt x="7339" y="9992"/>
                  </a:moveTo>
                  <a:cubicBezTo>
                    <a:pt x="7176" y="10041"/>
                    <a:pt x="7012" y="10065"/>
                    <a:pt x="6850" y="10065"/>
                  </a:cubicBezTo>
                  <a:cubicBezTo>
                    <a:pt x="6684" y="10065"/>
                    <a:pt x="6521" y="10040"/>
                    <a:pt x="6362" y="9994"/>
                  </a:cubicBezTo>
                  <a:lnTo>
                    <a:pt x="6362" y="9994"/>
                  </a:lnTo>
                  <a:cubicBezTo>
                    <a:pt x="6464" y="9999"/>
                    <a:pt x="6566" y="10002"/>
                    <a:pt x="6668" y="10002"/>
                  </a:cubicBezTo>
                  <a:cubicBezTo>
                    <a:pt x="6867" y="10002"/>
                    <a:pt x="7097" y="10002"/>
                    <a:pt x="7339" y="9992"/>
                  </a:cubicBezTo>
                  <a:close/>
                  <a:moveTo>
                    <a:pt x="6826" y="2936"/>
                  </a:moveTo>
                  <a:cubicBezTo>
                    <a:pt x="7096" y="2939"/>
                    <a:pt x="7362" y="2965"/>
                    <a:pt x="7620" y="3017"/>
                  </a:cubicBezTo>
                  <a:cubicBezTo>
                    <a:pt x="9208" y="3335"/>
                    <a:pt x="10478" y="4605"/>
                    <a:pt x="10795" y="6192"/>
                  </a:cubicBezTo>
                  <a:cubicBezTo>
                    <a:pt x="10795" y="8097"/>
                    <a:pt x="9843" y="9685"/>
                    <a:pt x="8255" y="10637"/>
                  </a:cubicBezTo>
                  <a:cubicBezTo>
                    <a:pt x="8210" y="10659"/>
                    <a:pt x="8164" y="10681"/>
                    <a:pt x="8118" y="10701"/>
                  </a:cubicBezTo>
                  <a:lnTo>
                    <a:pt x="8118" y="10701"/>
                  </a:lnTo>
                  <a:cubicBezTo>
                    <a:pt x="8436" y="10400"/>
                    <a:pt x="8722" y="10040"/>
                    <a:pt x="8967" y="9642"/>
                  </a:cubicBezTo>
                  <a:lnTo>
                    <a:pt x="8967" y="9642"/>
                  </a:lnTo>
                  <a:cubicBezTo>
                    <a:pt x="9437" y="9357"/>
                    <a:pt x="9710" y="8717"/>
                    <a:pt x="9638" y="8161"/>
                  </a:cubicBezTo>
                  <a:lnTo>
                    <a:pt x="9638" y="8161"/>
                  </a:lnTo>
                  <a:cubicBezTo>
                    <a:pt x="10281" y="6095"/>
                    <a:pt x="9879" y="3786"/>
                    <a:pt x="7620" y="3335"/>
                  </a:cubicBezTo>
                  <a:cubicBezTo>
                    <a:pt x="7166" y="3205"/>
                    <a:pt x="6699" y="3141"/>
                    <a:pt x="6235" y="3141"/>
                  </a:cubicBezTo>
                  <a:cubicBezTo>
                    <a:pt x="5768" y="3141"/>
                    <a:pt x="5304" y="3206"/>
                    <a:pt x="4859" y="3332"/>
                  </a:cubicBezTo>
                  <a:lnTo>
                    <a:pt x="4859" y="3332"/>
                  </a:lnTo>
                  <a:cubicBezTo>
                    <a:pt x="5188" y="3192"/>
                    <a:pt x="5535" y="3087"/>
                    <a:pt x="5888" y="3021"/>
                  </a:cubicBezTo>
                  <a:lnTo>
                    <a:pt x="5888" y="3021"/>
                  </a:lnTo>
                  <a:cubicBezTo>
                    <a:pt x="5936" y="3018"/>
                    <a:pt x="5984" y="3017"/>
                    <a:pt x="6033" y="3017"/>
                  </a:cubicBezTo>
                  <a:cubicBezTo>
                    <a:pt x="6291" y="2965"/>
                    <a:pt x="6557" y="2939"/>
                    <a:pt x="6826" y="2936"/>
                  </a:cubicBezTo>
                  <a:close/>
                  <a:moveTo>
                    <a:pt x="8255" y="1"/>
                  </a:moveTo>
                  <a:cubicBezTo>
                    <a:pt x="7620" y="1"/>
                    <a:pt x="6985" y="160"/>
                    <a:pt x="6350" y="477"/>
                  </a:cubicBezTo>
                  <a:cubicBezTo>
                    <a:pt x="6047" y="477"/>
                    <a:pt x="5816" y="621"/>
                    <a:pt x="5693" y="842"/>
                  </a:cubicBezTo>
                  <a:lnTo>
                    <a:pt x="5693" y="842"/>
                  </a:lnTo>
                  <a:cubicBezTo>
                    <a:pt x="3739" y="1196"/>
                    <a:pt x="1952" y="2605"/>
                    <a:pt x="953" y="4605"/>
                  </a:cubicBezTo>
                  <a:cubicBezTo>
                    <a:pt x="0" y="7145"/>
                    <a:pt x="318" y="10320"/>
                    <a:pt x="2223" y="12225"/>
                  </a:cubicBezTo>
                  <a:cubicBezTo>
                    <a:pt x="3682" y="13684"/>
                    <a:pt x="5553" y="14459"/>
                    <a:pt x="7385" y="14459"/>
                  </a:cubicBezTo>
                  <a:cubicBezTo>
                    <a:pt x="8342" y="14459"/>
                    <a:pt x="9288" y="14248"/>
                    <a:pt x="10160" y="13812"/>
                  </a:cubicBezTo>
                  <a:cubicBezTo>
                    <a:pt x="13018" y="12860"/>
                    <a:pt x="15240" y="10002"/>
                    <a:pt x="15240" y="7145"/>
                  </a:cubicBezTo>
                  <a:cubicBezTo>
                    <a:pt x="15240" y="3970"/>
                    <a:pt x="13335" y="1112"/>
                    <a:pt x="10160" y="477"/>
                  </a:cubicBezTo>
                  <a:cubicBezTo>
                    <a:pt x="9525" y="160"/>
                    <a:pt x="8890" y="1"/>
                    <a:pt x="82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3111550" y="244825"/>
              <a:ext cx="376975" cy="353675"/>
            </a:xfrm>
            <a:custGeom>
              <a:avLst/>
              <a:gdLst/>
              <a:ahLst/>
              <a:cxnLst/>
              <a:rect l="l" t="t" r="r" b="b"/>
              <a:pathLst>
                <a:path w="15079" h="14147" extrusionOk="0">
                  <a:moveTo>
                    <a:pt x="6506" y="2590"/>
                  </a:moveTo>
                  <a:cubicBezTo>
                    <a:pt x="8094" y="2590"/>
                    <a:pt x="9681" y="3542"/>
                    <a:pt x="10316" y="4812"/>
                  </a:cubicBezTo>
                  <a:cubicBezTo>
                    <a:pt x="10352" y="5027"/>
                    <a:pt x="10376" y="5242"/>
                    <a:pt x="10388" y="5456"/>
                  </a:cubicBezTo>
                  <a:lnTo>
                    <a:pt x="10388" y="5456"/>
                  </a:lnTo>
                  <a:cubicBezTo>
                    <a:pt x="9525" y="3980"/>
                    <a:pt x="7857" y="2907"/>
                    <a:pt x="6189" y="2907"/>
                  </a:cubicBezTo>
                  <a:cubicBezTo>
                    <a:pt x="5509" y="2907"/>
                    <a:pt x="4875" y="3021"/>
                    <a:pt x="4298" y="3230"/>
                  </a:cubicBezTo>
                  <a:lnTo>
                    <a:pt x="4298" y="3230"/>
                  </a:lnTo>
                  <a:cubicBezTo>
                    <a:pt x="4961" y="2815"/>
                    <a:pt x="5734" y="2590"/>
                    <a:pt x="6506" y="2590"/>
                  </a:cubicBezTo>
                  <a:close/>
                  <a:moveTo>
                    <a:pt x="9003" y="6386"/>
                  </a:moveTo>
                  <a:lnTo>
                    <a:pt x="9003" y="6386"/>
                  </a:lnTo>
                  <a:cubicBezTo>
                    <a:pt x="9181" y="6781"/>
                    <a:pt x="9239" y="7205"/>
                    <a:pt x="9138" y="7597"/>
                  </a:cubicBezTo>
                  <a:lnTo>
                    <a:pt x="9138" y="7597"/>
                  </a:lnTo>
                  <a:cubicBezTo>
                    <a:pt x="9117" y="7515"/>
                    <a:pt x="9087" y="7434"/>
                    <a:pt x="9046" y="7352"/>
                  </a:cubicBezTo>
                  <a:cubicBezTo>
                    <a:pt x="9080" y="7010"/>
                    <a:pt x="9063" y="6687"/>
                    <a:pt x="9003" y="6386"/>
                  </a:cubicBezTo>
                  <a:close/>
                  <a:moveTo>
                    <a:pt x="5832" y="6161"/>
                  </a:moveTo>
                  <a:cubicBezTo>
                    <a:pt x="6109" y="6161"/>
                    <a:pt x="6348" y="6241"/>
                    <a:pt x="6506" y="6400"/>
                  </a:cubicBezTo>
                  <a:cubicBezTo>
                    <a:pt x="7014" y="6653"/>
                    <a:pt x="7319" y="7111"/>
                    <a:pt x="7258" y="7446"/>
                  </a:cubicBezTo>
                  <a:lnTo>
                    <a:pt x="7258" y="7446"/>
                  </a:lnTo>
                  <a:cubicBezTo>
                    <a:pt x="6741" y="7672"/>
                    <a:pt x="6179" y="7795"/>
                    <a:pt x="5611" y="7795"/>
                  </a:cubicBezTo>
                  <a:cubicBezTo>
                    <a:pt x="5311" y="7795"/>
                    <a:pt x="5008" y="7760"/>
                    <a:pt x="4710" y="7688"/>
                  </a:cubicBezTo>
                  <a:lnTo>
                    <a:pt x="4710" y="7688"/>
                  </a:lnTo>
                  <a:cubicBezTo>
                    <a:pt x="4635" y="7258"/>
                    <a:pt x="4704" y="6829"/>
                    <a:pt x="4919" y="6400"/>
                  </a:cubicBezTo>
                  <a:cubicBezTo>
                    <a:pt x="5236" y="6241"/>
                    <a:pt x="5554" y="6161"/>
                    <a:pt x="5832" y="6161"/>
                  </a:cubicBezTo>
                  <a:close/>
                  <a:moveTo>
                    <a:pt x="8389" y="0"/>
                  </a:moveTo>
                  <a:cubicBezTo>
                    <a:pt x="7655" y="0"/>
                    <a:pt x="6922" y="184"/>
                    <a:pt x="6189" y="367"/>
                  </a:cubicBezTo>
                  <a:cubicBezTo>
                    <a:pt x="5966" y="478"/>
                    <a:pt x="5782" y="590"/>
                    <a:pt x="5651" y="715"/>
                  </a:cubicBezTo>
                  <a:lnTo>
                    <a:pt x="5651" y="715"/>
                  </a:lnTo>
                  <a:cubicBezTo>
                    <a:pt x="4567" y="839"/>
                    <a:pt x="3515" y="1331"/>
                    <a:pt x="2679" y="2117"/>
                  </a:cubicBezTo>
                  <a:lnTo>
                    <a:pt x="2679" y="2117"/>
                  </a:lnTo>
                  <a:cubicBezTo>
                    <a:pt x="1713" y="2867"/>
                    <a:pt x="941" y="3884"/>
                    <a:pt x="474" y="5130"/>
                  </a:cubicBezTo>
                  <a:cubicBezTo>
                    <a:pt x="1" y="7259"/>
                    <a:pt x="409" y="9388"/>
                    <a:pt x="1567" y="10991"/>
                  </a:cubicBezTo>
                  <a:lnTo>
                    <a:pt x="1567" y="10991"/>
                  </a:lnTo>
                  <a:cubicBezTo>
                    <a:pt x="1932" y="11770"/>
                    <a:pt x="2430" y="12483"/>
                    <a:pt x="3014" y="13067"/>
                  </a:cubicBezTo>
                  <a:cubicBezTo>
                    <a:pt x="3983" y="13606"/>
                    <a:pt x="4989" y="13888"/>
                    <a:pt x="5969" y="13940"/>
                  </a:cubicBezTo>
                  <a:lnTo>
                    <a:pt x="5969" y="13940"/>
                  </a:lnTo>
                  <a:cubicBezTo>
                    <a:pt x="6537" y="14078"/>
                    <a:pt x="7118" y="14147"/>
                    <a:pt x="7700" y="14147"/>
                  </a:cubicBezTo>
                  <a:cubicBezTo>
                    <a:pt x="8818" y="14147"/>
                    <a:pt x="9935" y="13893"/>
                    <a:pt x="10951" y="13385"/>
                  </a:cubicBezTo>
                  <a:cubicBezTo>
                    <a:pt x="13491" y="11797"/>
                    <a:pt x="15079" y="9257"/>
                    <a:pt x="14761" y="6400"/>
                  </a:cubicBezTo>
                  <a:cubicBezTo>
                    <a:pt x="14761" y="3542"/>
                    <a:pt x="12856" y="1002"/>
                    <a:pt x="9999" y="367"/>
                  </a:cubicBezTo>
                  <a:cubicBezTo>
                    <a:pt x="9462" y="99"/>
                    <a:pt x="8925" y="0"/>
                    <a:pt x="8389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2028000" y="1271975"/>
              <a:ext cx="381025" cy="347925"/>
            </a:xfrm>
            <a:custGeom>
              <a:avLst/>
              <a:gdLst/>
              <a:ahLst/>
              <a:cxnLst/>
              <a:rect l="l" t="t" r="r" b="b"/>
              <a:pathLst>
                <a:path w="15241" h="13917" extrusionOk="0">
                  <a:moveTo>
                    <a:pt x="7056" y="2461"/>
                  </a:moveTo>
                  <a:cubicBezTo>
                    <a:pt x="7199" y="2461"/>
                    <a:pt x="7341" y="2468"/>
                    <a:pt x="7483" y="2481"/>
                  </a:cubicBezTo>
                  <a:lnTo>
                    <a:pt x="7483" y="2481"/>
                  </a:lnTo>
                  <a:cubicBezTo>
                    <a:pt x="9000" y="2685"/>
                    <a:pt x="10073" y="3681"/>
                    <a:pt x="10563" y="4914"/>
                  </a:cubicBezTo>
                  <a:lnTo>
                    <a:pt x="10563" y="4914"/>
                  </a:lnTo>
                  <a:cubicBezTo>
                    <a:pt x="10034" y="4120"/>
                    <a:pt x="9240" y="3465"/>
                    <a:pt x="8256" y="3096"/>
                  </a:cubicBezTo>
                  <a:cubicBezTo>
                    <a:pt x="7802" y="2966"/>
                    <a:pt x="7322" y="2903"/>
                    <a:pt x="6837" y="2903"/>
                  </a:cubicBezTo>
                  <a:cubicBezTo>
                    <a:pt x="6024" y="2903"/>
                    <a:pt x="5197" y="3081"/>
                    <a:pt x="4458" y="3425"/>
                  </a:cubicBezTo>
                  <a:lnTo>
                    <a:pt x="4458" y="3425"/>
                  </a:lnTo>
                  <a:cubicBezTo>
                    <a:pt x="4736" y="3168"/>
                    <a:pt x="5056" y="2950"/>
                    <a:pt x="5398" y="2779"/>
                  </a:cubicBezTo>
                  <a:cubicBezTo>
                    <a:pt x="5928" y="2567"/>
                    <a:pt x="6492" y="2461"/>
                    <a:pt x="7056" y="2461"/>
                  </a:cubicBezTo>
                  <a:close/>
                  <a:moveTo>
                    <a:pt x="11999" y="2761"/>
                  </a:moveTo>
                  <a:lnTo>
                    <a:pt x="11999" y="2761"/>
                  </a:lnTo>
                  <a:cubicBezTo>
                    <a:pt x="12134" y="2864"/>
                    <a:pt x="12263" y="2976"/>
                    <a:pt x="12383" y="3096"/>
                  </a:cubicBezTo>
                  <a:cubicBezTo>
                    <a:pt x="13419" y="4391"/>
                    <a:pt x="13821" y="6108"/>
                    <a:pt x="13418" y="7559"/>
                  </a:cubicBezTo>
                  <a:lnTo>
                    <a:pt x="13418" y="7559"/>
                  </a:lnTo>
                  <a:cubicBezTo>
                    <a:pt x="13512" y="6529"/>
                    <a:pt x="13379" y="5447"/>
                    <a:pt x="13018" y="4366"/>
                  </a:cubicBezTo>
                  <a:cubicBezTo>
                    <a:pt x="12799" y="3855"/>
                    <a:pt x="12496" y="3377"/>
                    <a:pt x="12125" y="2945"/>
                  </a:cubicBezTo>
                  <a:lnTo>
                    <a:pt x="12125" y="2945"/>
                  </a:lnTo>
                  <a:cubicBezTo>
                    <a:pt x="12084" y="2883"/>
                    <a:pt x="12042" y="2822"/>
                    <a:pt x="11999" y="2761"/>
                  </a:cubicBezTo>
                  <a:close/>
                  <a:moveTo>
                    <a:pt x="5716" y="5636"/>
                  </a:moveTo>
                  <a:cubicBezTo>
                    <a:pt x="6351" y="5636"/>
                    <a:pt x="6986" y="5954"/>
                    <a:pt x="7303" y="6271"/>
                  </a:cubicBezTo>
                  <a:cubicBezTo>
                    <a:pt x="7621" y="6589"/>
                    <a:pt x="7621" y="6906"/>
                    <a:pt x="7938" y="7224"/>
                  </a:cubicBezTo>
                  <a:cubicBezTo>
                    <a:pt x="7938" y="7224"/>
                    <a:pt x="7938" y="7224"/>
                    <a:pt x="7938" y="7397"/>
                  </a:cubicBezTo>
                  <a:lnTo>
                    <a:pt x="7938" y="7397"/>
                  </a:lnTo>
                  <a:cubicBezTo>
                    <a:pt x="7379" y="7674"/>
                    <a:pt x="6820" y="7799"/>
                    <a:pt x="6261" y="7799"/>
                  </a:cubicBezTo>
                  <a:cubicBezTo>
                    <a:pt x="5875" y="7799"/>
                    <a:pt x="5489" y="7739"/>
                    <a:pt x="5102" y="7629"/>
                  </a:cubicBezTo>
                  <a:lnTo>
                    <a:pt x="5102" y="7629"/>
                  </a:lnTo>
                  <a:cubicBezTo>
                    <a:pt x="5088" y="7497"/>
                    <a:pt x="5081" y="7362"/>
                    <a:pt x="5081" y="7224"/>
                  </a:cubicBezTo>
                  <a:cubicBezTo>
                    <a:pt x="5081" y="6589"/>
                    <a:pt x="5081" y="6271"/>
                    <a:pt x="5716" y="5636"/>
                  </a:cubicBezTo>
                  <a:close/>
                  <a:moveTo>
                    <a:pt x="8415" y="0"/>
                  </a:moveTo>
                  <a:cubicBezTo>
                    <a:pt x="7700" y="0"/>
                    <a:pt x="6986" y="80"/>
                    <a:pt x="6351" y="239"/>
                  </a:cubicBezTo>
                  <a:cubicBezTo>
                    <a:pt x="6271" y="318"/>
                    <a:pt x="6192" y="418"/>
                    <a:pt x="6117" y="527"/>
                  </a:cubicBezTo>
                  <a:lnTo>
                    <a:pt x="6117" y="527"/>
                  </a:lnTo>
                  <a:cubicBezTo>
                    <a:pt x="3681" y="641"/>
                    <a:pt x="1807" y="2407"/>
                    <a:pt x="953" y="4684"/>
                  </a:cubicBezTo>
                  <a:cubicBezTo>
                    <a:pt x="1" y="7224"/>
                    <a:pt x="953" y="10081"/>
                    <a:pt x="3176" y="11986"/>
                  </a:cubicBezTo>
                  <a:cubicBezTo>
                    <a:pt x="4406" y="13216"/>
                    <a:pt x="6166" y="13917"/>
                    <a:pt x="8028" y="13917"/>
                  </a:cubicBezTo>
                  <a:cubicBezTo>
                    <a:pt x="9049" y="13917"/>
                    <a:pt x="10101" y="13706"/>
                    <a:pt x="11113" y="13256"/>
                  </a:cubicBezTo>
                  <a:cubicBezTo>
                    <a:pt x="13653" y="11986"/>
                    <a:pt x="15241" y="9129"/>
                    <a:pt x="15241" y="6271"/>
                  </a:cubicBezTo>
                  <a:cubicBezTo>
                    <a:pt x="15241" y="3414"/>
                    <a:pt x="13336" y="874"/>
                    <a:pt x="10478" y="239"/>
                  </a:cubicBezTo>
                  <a:cubicBezTo>
                    <a:pt x="9843" y="80"/>
                    <a:pt x="9129" y="0"/>
                    <a:pt x="8415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61275" y="1621225"/>
              <a:ext cx="381000" cy="355600"/>
            </a:xfrm>
            <a:custGeom>
              <a:avLst/>
              <a:gdLst/>
              <a:ahLst/>
              <a:cxnLst/>
              <a:rect l="l" t="t" r="r" b="b"/>
              <a:pathLst>
                <a:path w="15240" h="14224" extrusionOk="0">
                  <a:moveTo>
                    <a:pt x="7609" y="3034"/>
                  </a:moveTo>
                  <a:cubicBezTo>
                    <a:pt x="7995" y="3034"/>
                    <a:pt x="8373" y="3104"/>
                    <a:pt x="8730" y="3228"/>
                  </a:cubicBezTo>
                  <a:lnTo>
                    <a:pt x="8730" y="3228"/>
                  </a:lnTo>
                  <a:cubicBezTo>
                    <a:pt x="9191" y="3442"/>
                    <a:pt x="9607" y="3740"/>
                    <a:pt x="9941" y="4103"/>
                  </a:cubicBezTo>
                  <a:lnTo>
                    <a:pt x="9941" y="4103"/>
                  </a:lnTo>
                  <a:cubicBezTo>
                    <a:pt x="9273" y="3571"/>
                    <a:pt x="8470" y="3217"/>
                    <a:pt x="7620" y="3096"/>
                  </a:cubicBezTo>
                  <a:cubicBezTo>
                    <a:pt x="7541" y="3076"/>
                    <a:pt x="7462" y="3058"/>
                    <a:pt x="7384" y="3042"/>
                  </a:cubicBezTo>
                  <a:lnTo>
                    <a:pt x="7384" y="3042"/>
                  </a:lnTo>
                  <a:cubicBezTo>
                    <a:pt x="7459" y="3037"/>
                    <a:pt x="7534" y="3034"/>
                    <a:pt x="7609" y="3034"/>
                  </a:cubicBezTo>
                  <a:close/>
                  <a:moveTo>
                    <a:pt x="9759" y="7057"/>
                  </a:moveTo>
                  <a:cubicBezTo>
                    <a:pt x="9787" y="7112"/>
                    <a:pt x="9815" y="7168"/>
                    <a:pt x="9842" y="7224"/>
                  </a:cubicBezTo>
                  <a:cubicBezTo>
                    <a:pt x="9842" y="7296"/>
                    <a:pt x="9838" y="7368"/>
                    <a:pt x="9830" y="7441"/>
                  </a:cubicBezTo>
                  <a:lnTo>
                    <a:pt x="9830" y="7441"/>
                  </a:lnTo>
                  <a:cubicBezTo>
                    <a:pt x="9812" y="7310"/>
                    <a:pt x="9789" y="7182"/>
                    <a:pt x="9759" y="7057"/>
                  </a:cubicBezTo>
                  <a:close/>
                  <a:moveTo>
                    <a:pt x="6032" y="6130"/>
                  </a:moveTo>
                  <a:cubicBezTo>
                    <a:pt x="6456" y="6130"/>
                    <a:pt x="6879" y="6271"/>
                    <a:pt x="7302" y="6271"/>
                  </a:cubicBezTo>
                  <a:cubicBezTo>
                    <a:pt x="7302" y="6589"/>
                    <a:pt x="7620" y="6906"/>
                    <a:pt x="7620" y="7224"/>
                  </a:cubicBezTo>
                  <a:cubicBezTo>
                    <a:pt x="7849" y="7224"/>
                    <a:pt x="7913" y="7389"/>
                    <a:pt x="7811" y="7601"/>
                  </a:cubicBezTo>
                  <a:lnTo>
                    <a:pt x="7811" y="7601"/>
                  </a:lnTo>
                  <a:cubicBezTo>
                    <a:pt x="7396" y="7785"/>
                    <a:pt x="6950" y="7871"/>
                    <a:pt x="6482" y="7871"/>
                  </a:cubicBezTo>
                  <a:cubicBezTo>
                    <a:pt x="6073" y="7871"/>
                    <a:pt x="5648" y="7805"/>
                    <a:pt x="5214" y="7679"/>
                  </a:cubicBezTo>
                  <a:lnTo>
                    <a:pt x="5214" y="7679"/>
                  </a:lnTo>
                  <a:cubicBezTo>
                    <a:pt x="5102" y="7210"/>
                    <a:pt x="5163" y="6740"/>
                    <a:pt x="5397" y="6271"/>
                  </a:cubicBezTo>
                  <a:cubicBezTo>
                    <a:pt x="5609" y="6165"/>
                    <a:pt x="5821" y="6130"/>
                    <a:pt x="6032" y="6130"/>
                  </a:cubicBezTo>
                  <a:close/>
                  <a:moveTo>
                    <a:pt x="12880" y="4619"/>
                  </a:moveTo>
                  <a:lnTo>
                    <a:pt x="12880" y="4619"/>
                  </a:lnTo>
                  <a:cubicBezTo>
                    <a:pt x="13622" y="5735"/>
                    <a:pt x="13751" y="7187"/>
                    <a:pt x="13266" y="8546"/>
                  </a:cubicBezTo>
                  <a:lnTo>
                    <a:pt x="13266" y="8546"/>
                  </a:lnTo>
                  <a:cubicBezTo>
                    <a:pt x="13480" y="7476"/>
                    <a:pt x="13412" y="6370"/>
                    <a:pt x="13017" y="5319"/>
                  </a:cubicBezTo>
                  <a:cubicBezTo>
                    <a:pt x="13016" y="5315"/>
                    <a:pt x="13015" y="5312"/>
                    <a:pt x="13014" y="5308"/>
                  </a:cubicBezTo>
                  <a:lnTo>
                    <a:pt x="13014" y="5308"/>
                  </a:lnTo>
                  <a:cubicBezTo>
                    <a:pt x="12983" y="5076"/>
                    <a:pt x="12938" y="4846"/>
                    <a:pt x="12880" y="4619"/>
                  </a:cubicBezTo>
                  <a:close/>
                  <a:moveTo>
                    <a:pt x="8890" y="9129"/>
                  </a:moveTo>
                  <a:cubicBezTo>
                    <a:pt x="8414" y="9486"/>
                    <a:pt x="7893" y="9664"/>
                    <a:pt x="7394" y="9664"/>
                  </a:cubicBezTo>
                  <a:cubicBezTo>
                    <a:pt x="7269" y="9664"/>
                    <a:pt x="7145" y="9653"/>
                    <a:pt x="7024" y="9630"/>
                  </a:cubicBezTo>
                  <a:lnTo>
                    <a:pt x="7024" y="9630"/>
                  </a:lnTo>
                  <a:cubicBezTo>
                    <a:pt x="7656" y="9553"/>
                    <a:pt x="8285" y="9388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001" y="239"/>
                    <a:pt x="5748" y="430"/>
                    <a:pt x="5643" y="709"/>
                  </a:cubicBezTo>
                  <a:lnTo>
                    <a:pt x="5643" y="709"/>
                  </a:lnTo>
                  <a:cubicBezTo>
                    <a:pt x="4830" y="898"/>
                    <a:pt x="4081" y="1258"/>
                    <a:pt x="3445" y="1765"/>
                  </a:cubicBezTo>
                  <a:lnTo>
                    <a:pt x="3445" y="1765"/>
                  </a:lnTo>
                  <a:cubicBezTo>
                    <a:pt x="2240" y="2562"/>
                    <a:pt x="1324" y="3831"/>
                    <a:pt x="953" y="5319"/>
                  </a:cubicBezTo>
                  <a:cubicBezTo>
                    <a:pt x="0" y="8176"/>
                    <a:pt x="953" y="11034"/>
                    <a:pt x="3175" y="12939"/>
                  </a:cubicBezTo>
                  <a:cubicBezTo>
                    <a:pt x="4606" y="13833"/>
                    <a:pt x="6138" y="14224"/>
                    <a:pt x="7658" y="14224"/>
                  </a:cubicBezTo>
                  <a:cubicBezTo>
                    <a:pt x="8835" y="14224"/>
                    <a:pt x="10004" y="13989"/>
                    <a:pt x="11112" y="13574"/>
                  </a:cubicBezTo>
                  <a:cubicBezTo>
                    <a:pt x="13970" y="11986"/>
                    <a:pt x="15240" y="9446"/>
                    <a:pt x="15240" y="6271"/>
                  </a:cubicBezTo>
                  <a:cubicBezTo>
                    <a:pt x="15240" y="3414"/>
                    <a:pt x="13017" y="874"/>
                    <a:pt x="10477" y="239"/>
                  </a:cubicBezTo>
                  <a:cubicBezTo>
                    <a:pt x="9842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3445450" y="1089400"/>
              <a:ext cx="376450" cy="361000"/>
            </a:xfrm>
            <a:custGeom>
              <a:avLst/>
              <a:gdLst/>
              <a:ahLst/>
              <a:cxnLst/>
              <a:rect l="l" t="t" r="r" b="b"/>
              <a:pathLst>
                <a:path w="15058" h="14440" extrusionOk="0">
                  <a:moveTo>
                    <a:pt x="7178" y="3045"/>
                  </a:moveTo>
                  <a:cubicBezTo>
                    <a:pt x="7900" y="3157"/>
                    <a:pt x="8621" y="3472"/>
                    <a:pt x="9343" y="4049"/>
                  </a:cubicBezTo>
                  <a:cubicBezTo>
                    <a:pt x="10219" y="4827"/>
                    <a:pt x="10707" y="5815"/>
                    <a:pt x="10853" y="6837"/>
                  </a:cubicBezTo>
                  <a:lnTo>
                    <a:pt x="10853" y="6837"/>
                  </a:lnTo>
                  <a:cubicBezTo>
                    <a:pt x="10851" y="6865"/>
                    <a:pt x="10848" y="6893"/>
                    <a:pt x="10846" y="6920"/>
                  </a:cubicBezTo>
                  <a:lnTo>
                    <a:pt x="10846" y="6920"/>
                  </a:lnTo>
                  <a:cubicBezTo>
                    <a:pt x="10167" y="4726"/>
                    <a:pt x="8279" y="3309"/>
                    <a:pt x="6305" y="3118"/>
                  </a:cubicBezTo>
                  <a:lnTo>
                    <a:pt x="6305" y="3118"/>
                  </a:lnTo>
                  <a:cubicBezTo>
                    <a:pt x="6468" y="3104"/>
                    <a:pt x="6634" y="3097"/>
                    <a:pt x="6803" y="3097"/>
                  </a:cubicBezTo>
                  <a:cubicBezTo>
                    <a:pt x="6928" y="3071"/>
                    <a:pt x="7053" y="3054"/>
                    <a:pt x="7178" y="3045"/>
                  </a:cubicBezTo>
                  <a:close/>
                  <a:moveTo>
                    <a:pt x="12892" y="5674"/>
                  </a:moveTo>
                  <a:cubicBezTo>
                    <a:pt x="13085" y="6396"/>
                    <a:pt x="13105" y="7151"/>
                    <a:pt x="12951" y="7890"/>
                  </a:cubicBezTo>
                  <a:lnTo>
                    <a:pt x="12951" y="7890"/>
                  </a:lnTo>
                  <a:cubicBezTo>
                    <a:pt x="12972" y="7534"/>
                    <a:pt x="12964" y="7177"/>
                    <a:pt x="12927" y="6820"/>
                  </a:cubicBezTo>
                  <a:lnTo>
                    <a:pt x="12927" y="6820"/>
                  </a:lnTo>
                  <a:cubicBezTo>
                    <a:pt x="12957" y="6441"/>
                    <a:pt x="12947" y="6057"/>
                    <a:pt x="12892" y="5674"/>
                  </a:cubicBezTo>
                  <a:close/>
                  <a:moveTo>
                    <a:pt x="5572" y="6780"/>
                  </a:moveTo>
                  <a:cubicBezTo>
                    <a:pt x="5752" y="6780"/>
                    <a:pt x="5951" y="6820"/>
                    <a:pt x="6168" y="6907"/>
                  </a:cubicBezTo>
                  <a:cubicBezTo>
                    <a:pt x="6737" y="6907"/>
                    <a:pt x="7051" y="7417"/>
                    <a:pt x="7110" y="7981"/>
                  </a:cubicBezTo>
                  <a:lnTo>
                    <a:pt x="7110" y="7981"/>
                  </a:lnTo>
                  <a:cubicBezTo>
                    <a:pt x="6506" y="8189"/>
                    <a:pt x="5906" y="8302"/>
                    <a:pt x="5326" y="8302"/>
                  </a:cubicBezTo>
                  <a:cubicBezTo>
                    <a:pt x="5028" y="8302"/>
                    <a:pt x="4736" y="8272"/>
                    <a:pt x="4452" y="8210"/>
                  </a:cubicBezTo>
                  <a:lnTo>
                    <a:pt x="4452" y="8210"/>
                  </a:lnTo>
                  <a:cubicBezTo>
                    <a:pt x="4423" y="7444"/>
                    <a:pt x="4833" y="6780"/>
                    <a:pt x="5572" y="6780"/>
                  </a:cubicBezTo>
                  <a:close/>
                  <a:moveTo>
                    <a:pt x="8765" y="6615"/>
                  </a:moveTo>
                  <a:lnTo>
                    <a:pt x="8765" y="6615"/>
                  </a:lnTo>
                  <a:cubicBezTo>
                    <a:pt x="9328" y="7226"/>
                    <a:pt x="9531" y="8003"/>
                    <a:pt x="9025" y="8812"/>
                  </a:cubicBezTo>
                  <a:cubicBezTo>
                    <a:pt x="8437" y="9596"/>
                    <a:pt x="7484" y="10139"/>
                    <a:pt x="6543" y="10139"/>
                  </a:cubicBezTo>
                  <a:cubicBezTo>
                    <a:pt x="6364" y="10139"/>
                    <a:pt x="6186" y="10119"/>
                    <a:pt x="6012" y="10078"/>
                  </a:cubicBezTo>
                  <a:lnTo>
                    <a:pt x="6012" y="10078"/>
                  </a:lnTo>
                  <a:cubicBezTo>
                    <a:pt x="6876" y="10045"/>
                    <a:pt x="7474" y="9746"/>
                    <a:pt x="8073" y="9447"/>
                  </a:cubicBezTo>
                  <a:cubicBezTo>
                    <a:pt x="8708" y="9129"/>
                    <a:pt x="9025" y="8494"/>
                    <a:pt x="9025" y="7542"/>
                  </a:cubicBezTo>
                  <a:cubicBezTo>
                    <a:pt x="8988" y="7205"/>
                    <a:pt x="8898" y="6896"/>
                    <a:pt x="8765" y="6615"/>
                  </a:cubicBezTo>
                  <a:close/>
                  <a:moveTo>
                    <a:pt x="7755" y="1"/>
                  </a:moveTo>
                  <a:cubicBezTo>
                    <a:pt x="7120" y="1"/>
                    <a:pt x="6485" y="80"/>
                    <a:pt x="5850" y="239"/>
                  </a:cubicBezTo>
                  <a:cubicBezTo>
                    <a:pt x="5403" y="462"/>
                    <a:pt x="5114" y="686"/>
                    <a:pt x="5092" y="1020"/>
                  </a:cubicBezTo>
                  <a:lnTo>
                    <a:pt x="5092" y="1020"/>
                  </a:lnTo>
                  <a:cubicBezTo>
                    <a:pt x="4633" y="1141"/>
                    <a:pt x="4201" y="1316"/>
                    <a:pt x="3803" y="1539"/>
                  </a:cubicBezTo>
                  <a:lnTo>
                    <a:pt x="3803" y="1539"/>
                  </a:lnTo>
                  <a:cubicBezTo>
                    <a:pt x="2328" y="2244"/>
                    <a:pt x="1089" y="3516"/>
                    <a:pt x="453" y="5319"/>
                  </a:cubicBezTo>
                  <a:cubicBezTo>
                    <a:pt x="0" y="7356"/>
                    <a:pt x="354" y="9393"/>
                    <a:pt x="1400" y="11085"/>
                  </a:cubicBezTo>
                  <a:lnTo>
                    <a:pt x="1400" y="11085"/>
                  </a:lnTo>
                  <a:cubicBezTo>
                    <a:pt x="1842" y="12024"/>
                    <a:pt x="2487" y="12888"/>
                    <a:pt x="3310" y="13574"/>
                  </a:cubicBezTo>
                  <a:cubicBezTo>
                    <a:pt x="4242" y="14156"/>
                    <a:pt x="5301" y="14439"/>
                    <a:pt x="6364" y="14439"/>
                  </a:cubicBezTo>
                  <a:cubicBezTo>
                    <a:pt x="6695" y="14439"/>
                    <a:pt x="7026" y="14412"/>
                    <a:pt x="7354" y="14358"/>
                  </a:cubicBezTo>
                  <a:lnTo>
                    <a:pt x="7354" y="14358"/>
                  </a:lnTo>
                  <a:cubicBezTo>
                    <a:pt x="7369" y="14358"/>
                    <a:pt x="7383" y="14358"/>
                    <a:pt x="7398" y="14358"/>
                  </a:cubicBezTo>
                  <a:cubicBezTo>
                    <a:pt x="8545" y="14358"/>
                    <a:pt x="9737" y="14104"/>
                    <a:pt x="10930" y="13574"/>
                  </a:cubicBezTo>
                  <a:cubicBezTo>
                    <a:pt x="13470" y="11987"/>
                    <a:pt x="15058" y="9447"/>
                    <a:pt x="14740" y="6272"/>
                  </a:cubicBezTo>
                  <a:cubicBezTo>
                    <a:pt x="14423" y="3414"/>
                    <a:pt x="12518" y="874"/>
                    <a:pt x="9660" y="239"/>
                  </a:cubicBezTo>
                  <a:cubicBezTo>
                    <a:pt x="9025" y="80"/>
                    <a:pt x="8390" y="1"/>
                    <a:pt x="77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4893450" y="958000"/>
              <a:ext cx="381025" cy="354875"/>
            </a:xfrm>
            <a:custGeom>
              <a:avLst/>
              <a:gdLst/>
              <a:ahLst/>
              <a:cxnLst/>
              <a:rect l="l" t="t" r="r" b="b"/>
              <a:pathLst>
                <a:path w="15241" h="14195" extrusionOk="0">
                  <a:moveTo>
                    <a:pt x="6310" y="5892"/>
                  </a:moveTo>
                  <a:cubicBezTo>
                    <a:pt x="6588" y="5892"/>
                    <a:pt x="6826" y="5971"/>
                    <a:pt x="6985" y="6130"/>
                  </a:cubicBezTo>
                  <a:cubicBezTo>
                    <a:pt x="7303" y="6448"/>
                    <a:pt x="7620" y="6765"/>
                    <a:pt x="7620" y="7083"/>
                  </a:cubicBezTo>
                  <a:cubicBezTo>
                    <a:pt x="7620" y="7083"/>
                    <a:pt x="7620" y="7166"/>
                    <a:pt x="7620" y="7291"/>
                  </a:cubicBezTo>
                  <a:lnTo>
                    <a:pt x="7620" y="7291"/>
                  </a:lnTo>
                  <a:cubicBezTo>
                    <a:pt x="7176" y="7544"/>
                    <a:pt x="6702" y="7658"/>
                    <a:pt x="6221" y="7658"/>
                  </a:cubicBezTo>
                  <a:cubicBezTo>
                    <a:pt x="5844" y="7658"/>
                    <a:pt x="5462" y="7587"/>
                    <a:pt x="5089" y="7458"/>
                  </a:cubicBezTo>
                  <a:lnTo>
                    <a:pt x="5089" y="7458"/>
                  </a:lnTo>
                  <a:cubicBezTo>
                    <a:pt x="5109" y="7015"/>
                    <a:pt x="5176" y="6573"/>
                    <a:pt x="5398" y="6130"/>
                  </a:cubicBezTo>
                  <a:cubicBezTo>
                    <a:pt x="5715" y="5971"/>
                    <a:pt x="6033" y="5892"/>
                    <a:pt x="6310" y="5892"/>
                  </a:cubicBezTo>
                  <a:close/>
                  <a:moveTo>
                    <a:pt x="9508" y="6745"/>
                  </a:moveTo>
                  <a:cubicBezTo>
                    <a:pt x="9620" y="6955"/>
                    <a:pt x="9731" y="7177"/>
                    <a:pt x="9843" y="7400"/>
                  </a:cubicBezTo>
                  <a:cubicBezTo>
                    <a:pt x="9843" y="8035"/>
                    <a:pt x="9525" y="8670"/>
                    <a:pt x="8890" y="8988"/>
                  </a:cubicBezTo>
                  <a:cubicBezTo>
                    <a:pt x="9525" y="8670"/>
                    <a:pt x="9843" y="7718"/>
                    <a:pt x="9525" y="7083"/>
                  </a:cubicBezTo>
                  <a:cubicBezTo>
                    <a:pt x="9525" y="6968"/>
                    <a:pt x="9519" y="6855"/>
                    <a:pt x="9508" y="6745"/>
                  </a:cubicBezTo>
                  <a:close/>
                  <a:moveTo>
                    <a:pt x="6406" y="2579"/>
                  </a:moveTo>
                  <a:cubicBezTo>
                    <a:pt x="6595" y="2586"/>
                    <a:pt x="6789" y="2605"/>
                    <a:pt x="6985" y="2638"/>
                  </a:cubicBezTo>
                  <a:cubicBezTo>
                    <a:pt x="8573" y="2638"/>
                    <a:pt x="10160" y="3590"/>
                    <a:pt x="10795" y="4860"/>
                  </a:cubicBezTo>
                  <a:cubicBezTo>
                    <a:pt x="11385" y="6336"/>
                    <a:pt x="10878" y="8086"/>
                    <a:pt x="9783" y="9345"/>
                  </a:cubicBezTo>
                  <a:lnTo>
                    <a:pt x="9783" y="9345"/>
                  </a:lnTo>
                  <a:cubicBezTo>
                    <a:pt x="10887" y="6878"/>
                    <a:pt x="10528" y="3266"/>
                    <a:pt x="7533" y="3266"/>
                  </a:cubicBezTo>
                  <a:cubicBezTo>
                    <a:pt x="7458" y="3266"/>
                    <a:pt x="7381" y="3268"/>
                    <a:pt x="7303" y="3273"/>
                  </a:cubicBezTo>
                  <a:cubicBezTo>
                    <a:pt x="7078" y="3240"/>
                    <a:pt x="6850" y="3225"/>
                    <a:pt x="6622" y="3225"/>
                  </a:cubicBezTo>
                  <a:cubicBezTo>
                    <a:pt x="5766" y="3225"/>
                    <a:pt x="4898" y="3447"/>
                    <a:pt x="4136" y="3873"/>
                  </a:cubicBezTo>
                  <a:lnTo>
                    <a:pt x="4136" y="3873"/>
                  </a:lnTo>
                  <a:cubicBezTo>
                    <a:pt x="4391" y="3540"/>
                    <a:pt x="4708" y="3234"/>
                    <a:pt x="5080" y="2955"/>
                  </a:cubicBezTo>
                  <a:cubicBezTo>
                    <a:pt x="5522" y="2778"/>
                    <a:pt x="5964" y="2651"/>
                    <a:pt x="6406" y="2579"/>
                  </a:cubicBezTo>
                  <a:close/>
                  <a:moveTo>
                    <a:pt x="8890" y="8988"/>
                  </a:moveTo>
                  <a:lnTo>
                    <a:pt x="8890" y="8988"/>
                  </a:lnTo>
                  <a:cubicBezTo>
                    <a:pt x="8424" y="9454"/>
                    <a:pt x="7872" y="9663"/>
                    <a:pt x="7329" y="9663"/>
                  </a:cubicBezTo>
                  <a:cubicBezTo>
                    <a:pt x="7180" y="9663"/>
                    <a:pt x="7032" y="9647"/>
                    <a:pt x="6886" y="9617"/>
                  </a:cubicBezTo>
                  <a:lnTo>
                    <a:pt x="6886" y="9617"/>
                  </a:lnTo>
                  <a:cubicBezTo>
                    <a:pt x="7720" y="9573"/>
                    <a:pt x="8305" y="9280"/>
                    <a:pt x="8890" y="8988"/>
                  </a:cubicBezTo>
                  <a:close/>
                  <a:moveTo>
                    <a:pt x="8387" y="0"/>
                  </a:moveTo>
                  <a:cubicBezTo>
                    <a:pt x="7618" y="0"/>
                    <a:pt x="6825" y="132"/>
                    <a:pt x="6033" y="415"/>
                  </a:cubicBezTo>
                  <a:cubicBezTo>
                    <a:pt x="5880" y="415"/>
                    <a:pt x="5727" y="562"/>
                    <a:pt x="5609" y="786"/>
                  </a:cubicBezTo>
                  <a:lnTo>
                    <a:pt x="5609" y="786"/>
                  </a:lnTo>
                  <a:cubicBezTo>
                    <a:pt x="3333" y="1113"/>
                    <a:pt x="1208" y="2916"/>
                    <a:pt x="635" y="5495"/>
                  </a:cubicBezTo>
                  <a:cubicBezTo>
                    <a:pt x="0" y="8035"/>
                    <a:pt x="635" y="10575"/>
                    <a:pt x="2540" y="12480"/>
                  </a:cubicBezTo>
                  <a:cubicBezTo>
                    <a:pt x="3874" y="13623"/>
                    <a:pt x="5550" y="14195"/>
                    <a:pt x="7226" y="14195"/>
                  </a:cubicBezTo>
                  <a:cubicBezTo>
                    <a:pt x="8344" y="14195"/>
                    <a:pt x="9462" y="13941"/>
                    <a:pt x="10478" y="13433"/>
                  </a:cubicBezTo>
                  <a:cubicBezTo>
                    <a:pt x="13335" y="12163"/>
                    <a:pt x="14923" y="9305"/>
                    <a:pt x="15240" y="6448"/>
                  </a:cubicBezTo>
                  <a:cubicBezTo>
                    <a:pt x="14979" y="2795"/>
                    <a:pt x="11932" y="0"/>
                    <a:pt x="8387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4123500" y="1328275"/>
              <a:ext cx="381025" cy="353575"/>
            </a:xfrm>
            <a:custGeom>
              <a:avLst/>
              <a:gdLst/>
              <a:ahLst/>
              <a:cxnLst/>
              <a:rect l="l" t="t" r="r" b="b"/>
              <a:pathLst>
                <a:path w="15241" h="14143" extrusionOk="0">
                  <a:moveTo>
                    <a:pt x="5743" y="6110"/>
                  </a:moveTo>
                  <a:cubicBezTo>
                    <a:pt x="6060" y="6110"/>
                    <a:pt x="6444" y="6334"/>
                    <a:pt x="6668" y="6559"/>
                  </a:cubicBezTo>
                  <a:cubicBezTo>
                    <a:pt x="6986" y="6559"/>
                    <a:pt x="7303" y="6877"/>
                    <a:pt x="7303" y="7194"/>
                  </a:cubicBezTo>
                  <a:cubicBezTo>
                    <a:pt x="7303" y="7439"/>
                    <a:pt x="7303" y="7495"/>
                    <a:pt x="7303" y="7654"/>
                  </a:cubicBezTo>
                  <a:lnTo>
                    <a:pt x="7303" y="7654"/>
                  </a:lnTo>
                  <a:cubicBezTo>
                    <a:pt x="6819" y="7849"/>
                    <a:pt x="6298" y="7954"/>
                    <a:pt x="5773" y="7954"/>
                  </a:cubicBezTo>
                  <a:cubicBezTo>
                    <a:pt x="5436" y="7954"/>
                    <a:pt x="5096" y="7911"/>
                    <a:pt x="4763" y="7819"/>
                  </a:cubicBezTo>
                  <a:lnTo>
                    <a:pt x="4763" y="7819"/>
                  </a:lnTo>
                  <a:cubicBezTo>
                    <a:pt x="4763" y="7187"/>
                    <a:pt x="4766" y="6557"/>
                    <a:pt x="5398" y="6242"/>
                  </a:cubicBezTo>
                  <a:cubicBezTo>
                    <a:pt x="5491" y="6149"/>
                    <a:pt x="5611" y="6110"/>
                    <a:pt x="5743" y="6110"/>
                  </a:cubicBezTo>
                  <a:close/>
                  <a:moveTo>
                    <a:pt x="6775" y="2811"/>
                  </a:moveTo>
                  <a:cubicBezTo>
                    <a:pt x="6902" y="2811"/>
                    <a:pt x="7029" y="2817"/>
                    <a:pt x="7155" y="2828"/>
                  </a:cubicBezTo>
                  <a:lnTo>
                    <a:pt x="7155" y="2828"/>
                  </a:lnTo>
                  <a:cubicBezTo>
                    <a:pt x="8458" y="3081"/>
                    <a:pt x="9687" y="3917"/>
                    <a:pt x="10478" y="4972"/>
                  </a:cubicBezTo>
                  <a:cubicBezTo>
                    <a:pt x="10790" y="6531"/>
                    <a:pt x="10489" y="8397"/>
                    <a:pt x="9274" y="9366"/>
                  </a:cubicBezTo>
                  <a:lnTo>
                    <a:pt x="9274" y="9366"/>
                  </a:lnTo>
                  <a:cubicBezTo>
                    <a:pt x="10470" y="7078"/>
                    <a:pt x="10327" y="3745"/>
                    <a:pt x="7621" y="3384"/>
                  </a:cubicBezTo>
                  <a:cubicBezTo>
                    <a:pt x="7178" y="3273"/>
                    <a:pt x="6735" y="3221"/>
                    <a:pt x="6301" y="3221"/>
                  </a:cubicBezTo>
                  <a:cubicBezTo>
                    <a:pt x="5777" y="3221"/>
                    <a:pt x="5266" y="3297"/>
                    <a:pt x="4781" y="3442"/>
                  </a:cubicBezTo>
                  <a:lnTo>
                    <a:pt x="4781" y="3442"/>
                  </a:lnTo>
                  <a:cubicBezTo>
                    <a:pt x="4976" y="3301"/>
                    <a:pt x="5182" y="3174"/>
                    <a:pt x="5398" y="3067"/>
                  </a:cubicBezTo>
                  <a:cubicBezTo>
                    <a:pt x="5842" y="2889"/>
                    <a:pt x="6310" y="2811"/>
                    <a:pt x="6775" y="2811"/>
                  </a:cubicBezTo>
                  <a:close/>
                  <a:moveTo>
                    <a:pt x="8723" y="9073"/>
                  </a:moveTo>
                  <a:cubicBezTo>
                    <a:pt x="8592" y="9209"/>
                    <a:pt x="8437" y="9326"/>
                    <a:pt x="8256" y="9417"/>
                  </a:cubicBezTo>
                  <a:cubicBezTo>
                    <a:pt x="8415" y="9337"/>
                    <a:pt x="8574" y="9218"/>
                    <a:pt x="8723" y="9073"/>
                  </a:cubicBezTo>
                  <a:close/>
                  <a:moveTo>
                    <a:pt x="8583" y="0"/>
                  </a:moveTo>
                  <a:cubicBezTo>
                    <a:pt x="7839" y="0"/>
                    <a:pt x="7095" y="155"/>
                    <a:pt x="6351" y="527"/>
                  </a:cubicBezTo>
                  <a:cubicBezTo>
                    <a:pt x="6013" y="527"/>
                    <a:pt x="5764" y="707"/>
                    <a:pt x="5654" y="971"/>
                  </a:cubicBezTo>
                  <a:lnTo>
                    <a:pt x="5654" y="971"/>
                  </a:lnTo>
                  <a:cubicBezTo>
                    <a:pt x="3340" y="1328"/>
                    <a:pt x="1238" y="2896"/>
                    <a:pt x="636" y="5607"/>
                  </a:cubicBezTo>
                  <a:cubicBezTo>
                    <a:pt x="1" y="8464"/>
                    <a:pt x="1271" y="11322"/>
                    <a:pt x="3176" y="12909"/>
                  </a:cubicBezTo>
                  <a:cubicBezTo>
                    <a:pt x="3325" y="13002"/>
                    <a:pt x="3477" y="13090"/>
                    <a:pt x="3630" y="13173"/>
                  </a:cubicBezTo>
                  <a:lnTo>
                    <a:pt x="3630" y="13173"/>
                  </a:lnTo>
                  <a:cubicBezTo>
                    <a:pt x="4665" y="13836"/>
                    <a:pt x="5802" y="14142"/>
                    <a:pt x="6901" y="14142"/>
                  </a:cubicBezTo>
                  <a:cubicBezTo>
                    <a:pt x="6988" y="14142"/>
                    <a:pt x="7076" y="14140"/>
                    <a:pt x="7163" y="14136"/>
                  </a:cubicBezTo>
                  <a:lnTo>
                    <a:pt x="7163" y="14136"/>
                  </a:lnTo>
                  <a:cubicBezTo>
                    <a:pt x="7274" y="14140"/>
                    <a:pt x="7385" y="14143"/>
                    <a:pt x="7495" y="14143"/>
                  </a:cubicBezTo>
                  <a:cubicBezTo>
                    <a:pt x="8802" y="14143"/>
                    <a:pt x="10064" y="13826"/>
                    <a:pt x="11113" y="13227"/>
                  </a:cubicBezTo>
                  <a:cubicBezTo>
                    <a:pt x="13653" y="11957"/>
                    <a:pt x="15241" y="9099"/>
                    <a:pt x="15241" y="6242"/>
                  </a:cubicBezTo>
                  <a:cubicBezTo>
                    <a:pt x="14923" y="3384"/>
                    <a:pt x="13018" y="844"/>
                    <a:pt x="10161" y="209"/>
                  </a:cubicBezTo>
                  <a:cubicBezTo>
                    <a:pt x="9635" y="77"/>
                    <a:pt x="9109" y="0"/>
                    <a:pt x="8583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479" name="Google Shape;479;p3"/>
          <p:cNvSpPr txBox="1">
            <a:spLocks noGrp="1"/>
          </p:cNvSpPr>
          <p:nvPr>
            <p:ph type="title" idx="9"/>
          </p:nvPr>
        </p:nvSpPr>
        <p:spPr>
          <a:xfrm>
            <a:off x="1712175" y="1255750"/>
            <a:ext cx="8532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2800" b="1">
                <a:latin typeface="Lora"/>
                <a:ea typeface="Lora"/>
                <a:cs typeface="Lora"/>
                <a:sym typeface="Lora"/>
              </a:rPr>
              <a:t>01</a:t>
            </a:r>
            <a:endParaRPr sz="28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80" name="Google Shape;480;p3"/>
          <p:cNvSpPr txBox="1">
            <a:spLocks noGrp="1"/>
          </p:cNvSpPr>
          <p:nvPr>
            <p:ph type="title" idx="13"/>
          </p:nvPr>
        </p:nvSpPr>
        <p:spPr>
          <a:xfrm>
            <a:off x="1712750" y="2350525"/>
            <a:ext cx="8532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2800" b="1">
                <a:latin typeface="Lora"/>
                <a:ea typeface="Lora"/>
                <a:cs typeface="Lora"/>
                <a:sym typeface="Lora"/>
              </a:rPr>
              <a:t>02</a:t>
            </a:r>
            <a:endParaRPr sz="28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481" name="Google Shape;481;p3"/>
          <p:cNvSpPr txBox="1">
            <a:spLocks noGrp="1"/>
          </p:cNvSpPr>
          <p:nvPr>
            <p:ph type="title" idx="14"/>
          </p:nvPr>
        </p:nvSpPr>
        <p:spPr>
          <a:xfrm>
            <a:off x="1712175" y="3393825"/>
            <a:ext cx="777000" cy="4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2800" b="1">
                <a:latin typeface="Lora"/>
                <a:ea typeface="Lora"/>
                <a:cs typeface="Lora"/>
                <a:sym typeface="Lora"/>
              </a:rPr>
              <a:t>03</a:t>
            </a:r>
            <a:endParaRPr sz="2800" b="1">
              <a:latin typeface="Lora"/>
              <a:ea typeface="Lora"/>
              <a:cs typeface="Lora"/>
              <a:sym typeface="Lora"/>
            </a:endParaRPr>
          </a:p>
        </p:txBody>
      </p:sp>
      <p:grpSp>
        <p:nvGrpSpPr>
          <p:cNvPr id="482" name="Google Shape;482;p3"/>
          <p:cNvGrpSpPr/>
          <p:nvPr/>
        </p:nvGrpSpPr>
        <p:grpSpPr>
          <a:xfrm rot="-3719875">
            <a:off x="7685085" y="3347122"/>
            <a:ext cx="2289273" cy="2276257"/>
            <a:chOff x="1174625" y="279475"/>
            <a:chExt cx="5197400" cy="5180500"/>
          </a:xfrm>
        </p:grpSpPr>
        <p:sp>
          <p:nvSpPr>
            <p:cNvPr id="483" name="Google Shape;483;p3"/>
            <p:cNvSpPr/>
            <p:nvPr/>
          </p:nvSpPr>
          <p:spPr>
            <a:xfrm>
              <a:off x="1174625" y="279475"/>
              <a:ext cx="5188000" cy="5180500"/>
            </a:xfrm>
            <a:custGeom>
              <a:avLst/>
              <a:gdLst/>
              <a:ahLst/>
              <a:cxnLst/>
              <a:rect l="l" t="t" r="r" b="b"/>
              <a:pathLst>
                <a:path w="207520" h="207220" fill="none" extrusionOk="0">
                  <a:moveTo>
                    <a:pt x="114704" y="3085"/>
                  </a:moveTo>
                  <a:cubicBezTo>
                    <a:pt x="114704" y="3085"/>
                    <a:pt x="102444" y="21588"/>
                    <a:pt x="98758" y="36706"/>
                  </a:cubicBezTo>
                  <a:cubicBezTo>
                    <a:pt x="96050" y="47988"/>
                    <a:pt x="93342" y="70402"/>
                    <a:pt x="102519" y="71230"/>
                  </a:cubicBezTo>
                  <a:cubicBezTo>
                    <a:pt x="111770" y="72057"/>
                    <a:pt x="115531" y="47612"/>
                    <a:pt x="115080" y="36405"/>
                  </a:cubicBezTo>
                  <a:cubicBezTo>
                    <a:pt x="114854" y="29560"/>
                    <a:pt x="112823" y="14893"/>
                    <a:pt x="116358" y="8876"/>
                  </a:cubicBezTo>
                  <a:cubicBezTo>
                    <a:pt x="119969" y="2859"/>
                    <a:pt x="127791" y="1"/>
                    <a:pt x="134636" y="302"/>
                  </a:cubicBezTo>
                  <a:cubicBezTo>
                    <a:pt x="141405" y="602"/>
                    <a:pt x="154342" y="2633"/>
                    <a:pt x="154342" y="2633"/>
                  </a:cubicBezTo>
                  <a:cubicBezTo>
                    <a:pt x="154342" y="2633"/>
                    <a:pt x="146520" y="13088"/>
                    <a:pt x="145015" y="20911"/>
                  </a:cubicBezTo>
                  <a:cubicBezTo>
                    <a:pt x="143812" y="27304"/>
                    <a:pt x="142383" y="40767"/>
                    <a:pt x="147798" y="40843"/>
                  </a:cubicBezTo>
                  <a:cubicBezTo>
                    <a:pt x="153289" y="40843"/>
                    <a:pt x="154267" y="27530"/>
                    <a:pt x="153966" y="18880"/>
                  </a:cubicBezTo>
                  <a:cubicBezTo>
                    <a:pt x="153665" y="10230"/>
                    <a:pt x="157501" y="3611"/>
                    <a:pt x="160359" y="3310"/>
                  </a:cubicBezTo>
                  <a:cubicBezTo>
                    <a:pt x="163217" y="3009"/>
                    <a:pt x="185556" y="11358"/>
                    <a:pt x="194131" y="13314"/>
                  </a:cubicBezTo>
                  <a:cubicBezTo>
                    <a:pt x="198493" y="14367"/>
                    <a:pt x="203157" y="14141"/>
                    <a:pt x="207444" y="12637"/>
                  </a:cubicBezTo>
                  <a:cubicBezTo>
                    <a:pt x="207444" y="12637"/>
                    <a:pt x="199095" y="31215"/>
                    <a:pt x="200073" y="34525"/>
                  </a:cubicBezTo>
                  <a:cubicBezTo>
                    <a:pt x="201051" y="37909"/>
                    <a:pt x="192175" y="32118"/>
                    <a:pt x="183601" y="34600"/>
                  </a:cubicBezTo>
                  <a:cubicBezTo>
                    <a:pt x="174951" y="37082"/>
                    <a:pt x="170513" y="39414"/>
                    <a:pt x="170137" y="41745"/>
                  </a:cubicBezTo>
                  <a:cubicBezTo>
                    <a:pt x="169836" y="44002"/>
                    <a:pt x="177207" y="46709"/>
                    <a:pt x="182473" y="46108"/>
                  </a:cubicBezTo>
                  <a:cubicBezTo>
                    <a:pt x="187738" y="45506"/>
                    <a:pt x="198343" y="43099"/>
                    <a:pt x="201878" y="40993"/>
                  </a:cubicBezTo>
                  <a:cubicBezTo>
                    <a:pt x="201878" y="40993"/>
                    <a:pt x="207519" y="63257"/>
                    <a:pt x="201953" y="79278"/>
                  </a:cubicBezTo>
                  <a:cubicBezTo>
                    <a:pt x="196387" y="95299"/>
                    <a:pt x="201953" y="92892"/>
                    <a:pt x="196989" y="107483"/>
                  </a:cubicBezTo>
                  <a:cubicBezTo>
                    <a:pt x="192100" y="122150"/>
                    <a:pt x="187888" y="131778"/>
                    <a:pt x="184127" y="134486"/>
                  </a:cubicBezTo>
                  <a:cubicBezTo>
                    <a:pt x="180367" y="137194"/>
                    <a:pt x="162691" y="136366"/>
                    <a:pt x="152236" y="132831"/>
                  </a:cubicBezTo>
                  <a:cubicBezTo>
                    <a:pt x="141781" y="129296"/>
                    <a:pt x="128468" y="121474"/>
                    <a:pt x="123278" y="123880"/>
                  </a:cubicBezTo>
                  <a:cubicBezTo>
                    <a:pt x="118690" y="125986"/>
                    <a:pt x="119593" y="128694"/>
                    <a:pt x="123052" y="132756"/>
                  </a:cubicBezTo>
                  <a:cubicBezTo>
                    <a:pt x="126663" y="136968"/>
                    <a:pt x="135613" y="144640"/>
                    <a:pt x="151634" y="145768"/>
                  </a:cubicBezTo>
                  <a:cubicBezTo>
                    <a:pt x="160811" y="146520"/>
                    <a:pt x="170062" y="145919"/>
                    <a:pt x="179088" y="144113"/>
                  </a:cubicBezTo>
                  <a:cubicBezTo>
                    <a:pt x="177358" y="149153"/>
                    <a:pt x="175026" y="154042"/>
                    <a:pt x="172168" y="158555"/>
                  </a:cubicBezTo>
                  <a:cubicBezTo>
                    <a:pt x="168708" y="164346"/>
                    <a:pt x="164421" y="169461"/>
                    <a:pt x="159381" y="173823"/>
                  </a:cubicBezTo>
                  <a:cubicBezTo>
                    <a:pt x="153816" y="178938"/>
                    <a:pt x="135990" y="180969"/>
                    <a:pt x="126437" y="175403"/>
                  </a:cubicBezTo>
                  <a:cubicBezTo>
                    <a:pt x="116885" y="169837"/>
                    <a:pt x="101691" y="158555"/>
                    <a:pt x="98758" y="155245"/>
                  </a:cubicBezTo>
                  <a:cubicBezTo>
                    <a:pt x="95825" y="151861"/>
                    <a:pt x="89130" y="146746"/>
                    <a:pt x="86799" y="148927"/>
                  </a:cubicBezTo>
                  <a:cubicBezTo>
                    <a:pt x="84467" y="151033"/>
                    <a:pt x="86423" y="154568"/>
                    <a:pt x="91989" y="160285"/>
                  </a:cubicBezTo>
                  <a:cubicBezTo>
                    <a:pt x="101767" y="170213"/>
                    <a:pt x="112372" y="178261"/>
                    <a:pt x="120570" y="180066"/>
                  </a:cubicBezTo>
                  <a:cubicBezTo>
                    <a:pt x="128694" y="181871"/>
                    <a:pt x="147347" y="185632"/>
                    <a:pt x="151183" y="185181"/>
                  </a:cubicBezTo>
                  <a:cubicBezTo>
                    <a:pt x="155019" y="184730"/>
                    <a:pt x="126738" y="203609"/>
                    <a:pt x="115004" y="205339"/>
                  </a:cubicBezTo>
                  <a:cubicBezTo>
                    <a:pt x="102368" y="207219"/>
                    <a:pt x="79503" y="205188"/>
                    <a:pt x="73260" y="203082"/>
                  </a:cubicBezTo>
                  <a:cubicBezTo>
                    <a:pt x="68446" y="201427"/>
                    <a:pt x="58066" y="192251"/>
                    <a:pt x="53102" y="187513"/>
                  </a:cubicBezTo>
                  <a:cubicBezTo>
                    <a:pt x="40917" y="175854"/>
                    <a:pt x="47085" y="162692"/>
                    <a:pt x="51222" y="151409"/>
                  </a:cubicBezTo>
                  <a:cubicBezTo>
                    <a:pt x="51974" y="139600"/>
                    <a:pt x="28056" y="155546"/>
                    <a:pt x="23167" y="151936"/>
                  </a:cubicBezTo>
                  <a:cubicBezTo>
                    <a:pt x="13539" y="144941"/>
                    <a:pt x="5416" y="127115"/>
                    <a:pt x="2934" y="110492"/>
                  </a:cubicBezTo>
                  <a:cubicBezTo>
                    <a:pt x="0" y="90410"/>
                    <a:pt x="10305" y="62279"/>
                    <a:pt x="27755" y="47010"/>
                  </a:cubicBezTo>
                  <a:lnTo>
                    <a:pt x="34900" y="41971"/>
                  </a:lnTo>
                  <a:cubicBezTo>
                    <a:pt x="34900" y="41971"/>
                    <a:pt x="31591" y="61978"/>
                    <a:pt x="35276" y="74539"/>
                  </a:cubicBezTo>
                  <a:cubicBezTo>
                    <a:pt x="39488" y="88529"/>
                    <a:pt x="47837" y="108687"/>
                    <a:pt x="54907" y="106506"/>
                  </a:cubicBezTo>
                  <a:cubicBezTo>
                    <a:pt x="60624" y="104701"/>
                    <a:pt x="49642" y="86498"/>
                    <a:pt x="46784" y="67845"/>
                  </a:cubicBezTo>
                  <a:cubicBezTo>
                    <a:pt x="43926" y="49192"/>
                    <a:pt x="41444" y="36706"/>
                    <a:pt x="45430" y="30764"/>
                  </a:cubicBezTo>
                  <a:cubicBezTo>
                    <a:pt x="49417" y="24747"/>
                    <a:pt x="57239" y="18353"/>
                    <a:pt x="71004" y="13013"/>
                  </a:cubicBezTo>
                  <a:cubicBezTo>
                    <a:pt x="84843" y="7673"/>
                    <a:pt x="114704" y="3085"/>
                    <a:pt x="114704" y="3085"/>
                  </a:cubicBezTo>
                  <a:close/>
                </a:path>
              </a:pathLst>
            </a:custGeom>
            <a:noFill/>
            <a:ln w="38100" cap="rnd" cmpd="sng">
              <a:solidFill>
                <a:srgbClr val="88AC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5183625" y="412825"/>
              <a:ext cx="349750" cy="967350"/>
            </a:xfrm>
            <a:custGeom>
              <a:avLst/>
              <a:gdLst/>
              <a:ahLst/>
              <a:cxnLst/>
              <a:rect l="l" t="t" r="r" b="b"/>
              <a:pathLst>
                <a:path w="13990" h="38694" extrusionOk="0">
                  <a:moveTo>
                    <a:pt x="12875" y="1"/>
                  </a:moveTo>
                  <a:cubicBezTo>
                    <a:pt x="12557" y="1"/>
                    <a:pt x="12255" y="167"/>
                    <a:pt x="12109" y="458"/>
                  </a:cubicBezTo>
                  <a:cubicBezTo>
                    <a:pt x="9326" y="4896"/>
                    <a:pt x="6919" y="9635"/>
                    <a:pt x="5039" y="14448"/>
                  </a:cubicBezTo>
                  <a:cubicBezTo>
                    <a:pt x="3384" y="19337"/>
                    <a:pt x="2256" y="24377"/>
                    <a:pt x="1579" y="29491"/>
                  </a:cubicBezTo>
                  <a:cubicBezTo>
                    <a:pt x="1128" y="32199"/>
                    <a:pt x="751" y="34832"/>
                    <a:pt x="225" y="37464"/>
                  </a:cubicBezTo>
                  <a:cubicBezTo>
                    <a:pt x="1" y="38226"/>
                    <a:pt x="577" y="38694"/>
                    <a:pt x="1143" y="38694"/>
                  </a:cubicBezTo>
                  <a:cubicBezTo>
                    <a:pt x="1528" y="38694"/>
                    <a:pt x="1908" y="38478"/>
                    <a:pt x="2030" y="37991"/>
                  </a:cubicBezTo>
                  <a:lnTo>
                    <a:pt x="2030" y="38066"/>
                  </a:lnTo>
                  <a:cubicBezTo>
                    <a:pt x="3083" y="33177"/>
                    <a:pt x="3610" y="28213"/>
                    <a:pt x="4587" y="23324"/>
                  </a:cubicBezTo>
                  <a:cubicBezTo>
                    <a:pt x="5114" y="20842"/>
                    <a:pt x="5716" y="18360"/>
                    <a:pt x="6543" y="15953"/>
                  </a:cubicBezTo>
                  <a:cubicBezTo>
                    <a:pt x="7295" y="13621"/>
                    <a:pt x="8273" y="11440"/>
                    <a:pt x="9326" y="9259"/>
                  </a:cubicBezTo>
                  <a:cubicBezTo>
                    <a:pt x="10680" y="6626"/>
                    <a:pt x="12184" y="3993"/>
                    <a:pt x="13688" y="1436"/>
                  </a:cubicBezTo>
                  <a:cubicBezTo>
                    <a:pt x="13989" y="985"/>
                    <a:pt x="13839" y="383"/>
                    <a:pt x="13388" y="157"/>
                  </a:cubicBezTo>
                  <a:cubicBezTo>
                    <a:pt x="13228" y="51"/>
                    <a:pt x="13049" y="1"/>
                    <a:pt x="12875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2391225" y="604250"/>
              <a:ext cx="3980800" cy="3435550"/>
            </a:xfrm>
            <a:custGeom>
              <a:avLst/>
              <a:gdLst/>
              <a:ahLst/>
              <a:cxnLst/>
              <a:rect l="l" t="t" r="r" b="b"/>
              <a:pathLst>
                <a:path w="159232" h="137422" extrusionOk="0">
                  <a:moveTo>
                    <a:pt x="115907" y="25746"/>
                  </a:moveTo>
                  <a:cubicBezTo>
                    <a:pt x="115777" y="25894"/>
                    <a:pt x="115730" y="25947"/>
                    <a:pt x="115728" y="25947"/>
                  </a:cubicBezTo>
                  <a:cubicBezTo>
                    <a:pt x="115725" y="25947"/>
                    <a:pt x="115810" y="25844"/>
                    <a:pt x="115882" y="25761"/>
                  </a:cubicBezTo>
                  <a:lnTo>
                    <a:pt x="115882" y="25761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61" y="25772"/>
                    <a:pt x="115874" y="25764"/>
                    <a:pt x="115884" y="25759"/>
                  </a:cubicBezTo>
                  <a:lnTo>
                    <a:pt x="115884" y="25759"/>
                  </a:lnTo>
                  <a:cubicBezTo>
                    <a:pt x="115883" y="25759"/>
                    <a:pt x="115883" y="25760"/>
                    <a:pt x="115882" y="25761"/>
                  </a:cubicBezTo>
                  <a:lnTo>
                    <a:pt x="115882" y="25761"/>
                  </a:lnTo>
                  <a:lnTo>
                    <a:pt x="115907" y="25746"/>
                  </a:lnTo>
                  <a:close/>
                  <a:moveTo>
                    <a:pt x="156519" y="0"/>
                  </a:moveTo>
                  <a:cubicBezTo>
                    <a:pt x="156296" y="0"/>
                    <a:pt x="156070" y="31"/>
                    <a:pt x="155847" y="97"/>
                  </a:cubicBezTo>
                  <a:cubicBezTo>
                    <a:pt x="148852" y="1451"/>
                    <a:pt x="141781" y="2579"/>
                    <a:pt x="135313" y="5738"/>
                  </a:cubicBezTo>
                  <a:cubicBezTo>
                    <a:pt x="128920" y="8822"/>
                    <a:pt x="124407" y="14087"/>
                    <a:pt x="120345" y="19653"/>
                  </a:cubicBezTo>
                  <a:cubicBezTo>
                    <a:pt x="119367" y="21007"/>
                    <a:pt x="118389" y="22361"/>
                    <a:pt x="117412" y="23715"/>
                  </a:cubicBezTo>
                  <a:cubicBezTo>
                    <a:pt x="116938" y="24323"/>
                    <a:pt x="116526" y="24932"/>
                    <a:pt x="116065" y="25540"/>
                  </a:cubicBezTo>
                  <a:lnTo>
                    <a:pt x="116065" y="25540"/>
                  </a:lnTo>
                  <a:cubicBezTo>
                    <a:pt x="116089" y="25553"/>
                    <a:pt x="116047" y="25641"/>
                    <a:pt x="115907" y="25746"/>
                  </a:cubicBezTo>
                  <a:cubicBezTo>
                    <a:pt x="115950" y="25692"/>
                    <a:pt x="115970" y="25666"/>
                    <a:pt x="115974" y="25659"/>
                  </a:cubicBezTo>
                  <a:lnTo>
                    <a:pt x="115974" y="25659"/>
                  </a:lnTo>
                  <a:cubicBezTo>
                    <a:pt x="116005" y="25619"/>
                    <a:pt x="116035" y="25580"/>
                    <a:pt x="116065" y="25540"/>
                  </a:cubicBezTo>
                  <a:lnTo>
                    <a:pt x="116065" y="25540"/>
                  </a:lnTo>
                  <a:cubicBezTo>
                    <a:pt x="116063" y="25539"/>
                    <a:pt x="116061" y="25539"/>
                    <a:pt x="116058" y="25539"/>
                  </a:cubicBezTo>
                  <a:cubicBezTo>
                    <a:pt x="116025" y="25539"/>
                    <a:pt x="115935" y="25610"/>
                    <a:pt x="115814" y="25802"/>
                  </a:cubicBezTo>
                  <a:lnTo>
                    <a:pt x="115814" y="25802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34" y="25791"/>
                    <a:pt x="115819" y="25802"/>
                    <a:pt x="115806" y="25814"/>
                  </a:cubicBezTo>
                  <a:lnTo>
                    <a:pt x="115806" y="25814"/>
                  </a:lnTo>
                  <a:cubicBezTo>
                    <a:pt x="115808" y="25810"/>
                    <a:pt x="115811" y="25806"/>
                    <a:pt x="115814" y="25802"/>
                  </a:cubicBezTo>
                  <a:lnTo>
                    <a:pt x="115814" y="25802"/>
                  </a:lnTo>
                  <a:lnTo>
                    <a:pt x="115531" y="25971"/>
                  </a:lnTo>
                  <a:lnTo>
                    <a:pt x="114704" y="26573"/>
                  </a:lnTo>
                  <a:lnTo>
                    <a:pt x="112222" y="28077"/>
                  </a:lnTo>
                  <a:cubicBezTo>
                    <a:pt x="109740" y="29732"/>
                    <a:pt x="107333" y="31387"/>
                    <a:pt x="105001" y="33267"/>
                  </a:cubicBezTo>
                  <a:cubicBezTo>
                    <a:pt x="102143" y="35373"/>
                    <a:pt x="99510" y="37780"/>
                    <a:pt x="97104" y="40413"/>
                  </a:cubicBezTo>
                  <a:cubicBezTo>
                    <a:pt x="95073" y="42820"/>
                    <a:pt x="93343" y="45377"/>
                    <a:pt x="91763" y="48085"/>
                  </a:cubicBezTo>
                  <a:cubicBezTo>
                    <a:pt x="90936" y="49438"/>
                    <a:pt x="90108" y="50868"/>
                    <a:pt x="89206" y="52221"/>
                  </a:cubicBezTo>
                  <a:cubicBezTo>
                    <a:pt x="88755" y="52898"/>
                    <a:pt x="88303" y="53575"/>
                    <a:pt x="87777" y="54252"/>
                  </a:cubicBezTo>
                  <a:lnTo>
                    <a:pt x="87476" y="54628"/>
                  </a:lnTo>
                  <a:cubicBezTo>
                    <a:pt x="87476" y="54628"/>
                    <a:pt x="87200" y="55043"/>
                    <a:pt x="87188" y="55043"/>
                  </a:cubicBezTo>
                  <a:cubicBezTo>
                    <a:pt x="87184" y="55043"/>
                    <a:pt x="87201" y="55011"/>
                    <a:pt x="87250" y="54929"/>
                  </a:cubicBezTo>
                  <a:lnTo>
                    <a:pt x="87250" y="54929"/>
                  </a:lnTo>
                  <a:cubicBezTo>
                    <a:pt x="87025" y="55305"/>
                    <a:pt x="86724" y="55606"/>
                    <a:pt x="86498" y="55907"/>
                  </a:cubicBezTo>
                  <a:cubicBezTo>
                    <a:pt x="85370" y="57186"/>
                    <a:pt x="84242" y="58314"/>
                    <a:pt x="82963" y="59442"/>
                  </a:cubicBezTo>
                  <a:cubicBezTo>
                    <a:pt x="81835" y="60420"/>
                    <a:pt x="80631" y="61398"/>
                    <a:pt x="79353" y="62225"/>
                  </a:cubicBezTo>
                  <a:cubicBezTo>
                    <a:pt x="76495" y="64256"/>
                    <a:pt x="73636" y="66061"/>
                    <a:pt x="70853" y="68167"/>
                  </a:cubicBezTo>
                  <a:cubicBezTo>
                    <a:pt x="64836" y="72830"/>
                    <a:pt x="59947" y="78848"/>
                    <a:pt x="54682" y="84338"/>
                  </a:cubicBezTo>
                  <a:cubicBezTo>
                    <a:pt x="51974" y="87121"/>
                    <a:pt x="49041" y="89904"/>
                    <a:pt x="46258" y="92612"/>
                  </a:cubicBezTo>
                  <a:cubicBezTo>
                    <a:pt x="43475" y="95395"/>
                    <a:pt x="40692" y="98178"/>
                    <a:pt x="37834" y="100961"/>
                  </a:cubicBezTo>
                  <a:cubicBezTo>
                    <a:pt x="32268" y="106301"/>
                    <a:pt x="26401" y="111266"/>
                    <a:pt x="20610" y="116305"/>
                  </a:cubicBezTo>
                  <a:cubicBezTo>
                    <a:pt x="15194" y="121044"/>
                    <a:pt x="9929" y="125857"/>
                    <a:pt x="4363" y="130445"/>
                  </a:cubicBezTo>
                  <a:cubicBezTo>
                    <a:pt x="3235" y="131423"/>
                    <a:pt x="2107" y="132326"/>
                    <a:pt x="978" y="133228"/>
                  </a:cubicBezTo>
                  <a:cubicBezTo>
                    <a:pt x="1" y="134206"/>
                    <a:pt x="1" y="135786"/>
                    <a:pt x="978" y="136688"/>
                  </a:cubicBezTo>
                  <a:cubicBezTo>
                    <a:pt x="1467" y="137177"/>
                    <a:pt x="2088" y="137422"/>
                    <a:pt x="2708" y="137422"/>
                  </a:cubicBezTo>
                  <a:cubicBezTo>
                    <a:pt x="3329" y="137422"/>
                    <a:pt x="3949" y="137177"/>
                    <a:pt x="4438" y="136688"/>
                  </a:cubicBezTo>
                  <a:lnTo>
                    <a:pt x="4513" y="136764"/>
                  </a:lnTo>
                  <a:cubicBezTo>
                    <a:pt x="9779" y="132476"/>
                    <a:pt x="14893" y="128039"/>
                    <a:pt x="19933" y="123601"/>
                  </a:cubicBezTo>
                  <a:cubicBezTo>
                    <a:pt x="25574" y="118561"/>
                    <a:pt x="31365" y="113672"/>
                    <a:pt x="36931" y="108558"/>
                  </a:cubicBezTo>
                  <a:cubicBezTo>
                    <a:pt x="42723" y="103293"/>
                    <a:pt x="48138" y="97576"/>
                    <a:pt x="53855" y="92161"/>
                  </a:cubicBezTo>
                  <a:cubicBezTo>
                    <a:pt x="59496" y="86745"/>
                    <a:pt x="64385" y="80879"/>
                    <a:pt x="69876" y="75538"/>
                  </a:cubicBezTo>
                  <a:cubicBezTo>
                    <a:pt x="72282" y="73282"/>
                    <a:pt x="74915" y="71176"/>
                    <a:pt x="77698" y="69371"/>
                  </a:cubicBezTo>
                  <a:cubicBezTo>
                    <a:pt x="80481" y="67415"/>
                    <a:pt x="83414" y="65459"/>
                    <a:pt x="86047" y="63278"/>
                  </a:cubicBezTo>
                  <a:cubicBezTo>
                    <a:pt x="91237" y="58916"/>
                    <a:pt x="94321" y="53049"/>
                    <a:pt x="97931" y="47483"/>
                  </a:cubicBezTo>
                  <a:cubicBezTo>
                    <a:pt x="98307" y="46881"/>
                    <a:pt x="98683" y="46279"/>
                    <a:pt x="99134" y="45678"/>
                  </a:cubicBezTo>
                  <a:cubicBezTo>
                    <a:pt x="99285" y="45452"/>
                    <a:pt x="99510" y="45151"/>
                    <a:pt x="99736" y="44926"/>
                  </a:cubicBezTo>
                  <a:cubicBezTo>
                    <a:pt x="99801" y="44822"/>
                    <a:pt x="99832" y="44765"/>
                    <a:pt x="99842" y="44739"/>
                  </a:cubicBezTo>
                  <a:lnTo>
                    <a:pt x="99842" y="44739"/>
                  </a:lnTo>
                  <a:lnTo>
                    <a:pt x="100263" y="44249"/>
                  </a:lnTo>
                  <a:cubicBezTo>
                    <a:pt x="101391" y="42970"/>
                    <a:pt x="102594" y="41691"/>
                    <a:pt x="103948" y="40563"/>
                  </a:cubicBezTo>
                  <a:cubicBezTo>
                    <a:pt x="106280" y="38382"/>
                    <a:pt x="108837" y="36426"/>
                    <a:pt x="111470" y="34546"/>
                  </a:cubicBezTo>
                  <a:cubicBezTo>
                    <a:pt x="113275" y="33267"/>
                    <a:pt x="115155" y="32064"/>
                    <a:pt x="117036" y="30860"/>
                  </a:cubicBezTo>
                  <a:cubicBezTo>
                    <a:pt x="117562" y="30559"/>
                    <a:pt x="118089" y="30183"/>
                    <a:pt x="118615" y="29807"/>
                  </a:cubicBezTo>
                  <a:cubicBezTo>
                    <a:pt x="119518" y="29055"/>
                    <a:pt x="120270" y="28228"/>
                    <a:pt x="120872" y="27175"/>
                  </a:cubicBezTo>
                  <a:cubicBezTo>
                    <a:pt x="121925" y="25896"/>
                    <a:pt x="122827" y="24467"/>
                    <a:pt x="123805" y="23188"/>
                  </a:cubicBezTo>
                  <a:cubicBezTo>
                    <a:pt x="124331" y="22511"/>
                    <a:pt x="124783" y="21834"/>
                    <a:pt x="125309" y="21158"/>
                  </a:cubicBezTo>
                  <a:cubicBezTo>
                    <a:pt x="125836" y="20481"/>
                    <a:pt x="126061" y="20180"/>
                    <a:pt x="126588" y="19428"/>
                  </a:cubicBezTo>
                  <a:cubicBezTo>
                    <a:pt x="127641" y="18149"/>
                    <a:pt x="128694" y="16945"/>
                    <a:pt x="129897" y="15667"/>
                  </a:cubicBezTo>
                  <a:cubicBezTo>
                    <a:pt x="130424" y="15140"/>
                    <a:pt x="130950" y="14614"/>
                    <a:pt x="131552" y="14087"/>
                  </a:cubicBezTo>
                  <a:cubicBezTo>
                    <a:pt x="131853" y="13862"/>
                    <a:pt x="132079" y="13561"/>
                    <a:pt x="132379" y="13335"/>
                  </a:cubicBezTo>
                  <a:lnTo>
                    <a:pt x="132831" y="12959"/>
                  </a:lnTo>
                  <a:lnTo>
                    <a:pt x="133132" y="12733"/>
                  </a:lnTo>
                  <a:lnTo>
                    <a:pt x="133132" y="12733"/>
                  </a:lnTo>
                  <a:cubicBezTo>
                    <a:pt x="133153" y="12712"/>
                    <a:pt x="133178" y="12687"/>
                    <a:pt x="133207" y="12658"/>
                  </a:cubicBezTo>
                  <a:cubicBezTo>
                    <a:pt x="134561" y="11680"/>
                    <a:pt x="136065" y="10778"/>
                    <a:pt x="137569" y="10026"/>
                  </a:cubicBezTo>
                  <a:lnTo>
                    <a:pt x="138622" y="9574"/>
                  </a:lnTo>
                  <a:lnTo>
                    <a:pt x="139224" y="9273"/>
                  </a:lnTo>
                  <a:lnTo>
                    <a:pt x="139374" y="9198"/>
                  </a:lnTo>
                  <a:cubicBezTo>
                    <a:pt x="140202" y="8897"/>
                    <a:pt x="141029" y="8597"/>
                    <a:pt x="141932" y="8296"/>
                  </a:cubicBezTo>
                  <a:cubicBezTo>
                    <a:pt x="145241" y="7243"/>
                    <a:pt x="148626" y="6415"/>
                    <a:pt x="152011" y="5814"/>
                  </a:cubicBezTo>
                  <a:cubicBezTo>
                    <a:pt x="153741" y="5513"/>
                    <a:pt x="155471" y="5137"/>
                    <a:pt x="157125" y="4761"/>
                  </a:cubicBezTo>
                  <a:cubicBezTo>
                    <a:pt x="158479" y="4460"/>
                    <a:pt x="159231" y="3106"/>
                    <a:pt x="158855" y="1752"/>
                  </a:cubicBezTo>
                  <a:cubicBezTo>
                    <a:pt x="158545" y="697"/>
                    <a:pt x="157569" y="0"/>
                    <a:pt x="1565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1697375" y="1379225"/>
              <a:ext cx="1121400" cy="2387325"/>
            </a:xfrm>
            <a:custGeom>
              <a:avLst/>
              <a:gdLst/>
              <a:ahLst/>
              <a:cxnLst/>
              <a:rect l="l" t="t" r="r" b="b"/>
              <a:pathLst>
                <a:path w="44856" h="95493" extrusionOk="0">
                  <a:moveTo>
                    <a:pt x="12119" y="0"/>
                  </a:moveTo>
                  <a:cubicBezTo>
                    <a:pt x="11704" y="0"/>
                    <a:pt x="11267" y="284"/>
                    <a:pt x="11132" y="689"/>
                  </a:cubicBezTo>
                  <a:cubicBezTo>
                    <a:pt x="7898" y="8661"/>
                    <a:pt x="4062" y="16484"/>
                    <a:pt x="2332" y="24983"/>
                  </a:cubicBezTo>
                  <a:cubicBezTo>
                    <a:pt x="1429" y="29421"/>
                    <a:pt x="827" y="33859"/>
                    <a:pt x="527" y="38296"/>
                  </a:cubicBezTo>
                  <a:cubicBezTo>
                    <a:pt x="226" y="42659"/>
                    <a:pt x="75" y="47097"/>
                    <a:pt x="0" y="51534"/>
                  </a:cubicBezTo>
                  <a:cubicBezTo>
                    <a:pt x="0" y="55822"/>
                    <a:pt x="451" y="60109"/>
                    <a:pt x="1354" y="64246"/>
                  </a:cubicBezTo>
                  <a:cubicBezTo>
                    <a:pt x="1956" y="68082"/>
                    <a:pt x="3234" y="71692"/>
                    <a:pt x="5190" y="75001"/>
                  </a:cubicBezTo>
                  <a:cubicBezTo>
                    <a:pt x="7221" y="77935"/>
                    <a:pt x="9778" y="80567"/>
                    <a:pt x="12636" y="82749"/>
                  </a:cubicBezTo>
                  <a:cubicBezTo>
                    <a:pt x="15419" y="84779"/>
                    <a:pt x="18578" y="86359"/>
                    <a:pt x="21963" y="87337"/>
                  </a:cubicBezTo>
                  <a:cubicBezTo>
                    <a:pt x="28281" y="89217"/>
                    <a:pt x="35351" y="89819"/>
                    <a:pt x="40917" y="93730"/>
                  </a:cubicBezTo>
                  <a:cubicBezTo>
                    <a:pt x="41594" y="94181"/>
                    <a:pt x="42196" y="94633"/>
                    <a:pt x="42798" y="95234"/>
                  </a:cubicBezTo>
                  <a:cubicBezTo>
                    <a:pt x="42996" y="95416"/>
                    <a:pt x="43216" y="95493"/>
                    <a:pt x="43429" y="95493"/>
                  </a:cubicBezTo>
                  <a:cubicBezTo>
                    <a:pt x="44186" y="95493"/>
                    <a:pt x="44856" y="94526"/>
                    <a:pt x="44152" y="93881"/>
                  </a:cubicBezTo>
                  <a:lnTo>
                    <a:pt x="44076" y="93881"/>
                  </a:lnTo>
                  <a:cubicBezTo>
                    <a:pt x="38962" y="89217"/>
                    <a:pt x="32042" y="88014"/>
                    <a:pt x="25573" y="86359"/>
                  </a:cubicBezTo>
                  <a:cubicBezTo>
                    <a:pt x="22339" y="85682"/>
                    <a:pt x="19180" y="84479"/>
                    <a:pt x="16322" y="82974"/>
                  </a:cubicBezTo>
                  <a:cubicBezTo>
                    <a:pt x="13238" y="81169"/>
                    <a:pt x="10605" y="78837"/>
                    <a:pt x="8349" y="76130"/>
                  </a:cubicBezTo>
                  <a:cubicBezTo>
                    <a:pt x="7296" y="74851"/>
                    <a:pt x="6393" y="73422"/>
                    <a:pt x="5641" y="71918"/>
                  </a:cubicBezTo>
                  <a:cubicBezTo>
                    <a:pt x="4889" y="70263"/>
                    <a:pt x="4287" y="68533"/>
                    <a:pt x="3911" y="66803"/>
                  </a:cubicBezTo>
                  <a:cubicBezTo>
                    <a:pt x="2858" y="62666"/>
                    <a:pt x="2181" y="58529"/>
                    <a:pt x="2031" y="54317"/>
                  </a:cubicBezTo>
                  <a:cubicBezTo>
                    <a:pt x="1881" y="52211"/>
                    <a:pt x="2031" y="50105"/>
                    <a:pt x="2031" y="47999"/>
                  </a:cubicBezTo>
                  <a:cubicBezTo>
                    <a:pt x="2031" y="45893"/>
                    <a:pt x="2106" y="43561"/>
                    <a:pt x="2257" y="41380"/>
                  </a:cubicBezTo>
                  <a:cubicBezTo>
                    <a:pt x="2482" y="37018"/>
                    <a:pt x="2934" y="32655"/>
                    <a:pt x="3610" y="28368"/>
                  </a:cubicBezTo>
                  <a:cubicBezTo>
                    <a:pt x="4287" y="24156"/>
                    <a:pt x="5416" y="20019"/>
                    <a:pt x="6920" y="16033"/>
                  </a:cubicBezTo>
                  <a:cubicBezTo>
                    <a:pt x="8349" y="11971"/>
                    <a:pt x="10079" y="8060"/>
                    <a:pt x="11734" y="4073"/>
                  </a:cubicBezTo>
                  <a:cubicBezTo>
                    <a:pt x="12185" y="3171"/>
                    <a:pt x="12561" y="2193"/>
                    <a:pt x="12937" y="1215"/>
                  </a:cubicBezTo>
                  <a:cubicBezTo>
                    <a:pt x="13088" y="689"/>
                    <a:pt x="12787" y="162"/>
                    <a:pt x="12260" y="12"/>
                  </a:cubicBezTo>
                  <a:cubicBezTo>
                    <a:pt x="12214" y="4"/>
                    <a:pt x="12166" y="0"/>
                    <a:pt x="12119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714650" y="531000"/>
              <a:ext cx="723975" cy="2665950"/>
            </a:xfrm>
            <a:custGeom>
              <a:avLst/>
              <a:gdLst/>
              <a:ahLst/>
              <a:cxnLst/>
              <a:rect l="l" t="t" r="r" b="b"/>
              <a:pathLst>
                <a:path w="28959" h="106638" extrusionOk="0">
                  <a:moveTo>
                    <a:pt x="11403" y="1"/>
                  </a:moveTo>
                  <a:cubicBezTo>
                    <a:pt x="11115" y="1"/>
                    <a:pt x="10819" y="138"/>
                    <a:pt x="10606" y="470"/>
                  </a:cubicBezTo>
                  <a:cubicBezTo>
                    <a:pt x="6544" y="7089"/>
                    <a:pt x="3611" y="14310"/>
                    <a:pt x="1806" y="21906"/>
                  </a:cubicBezTo>
                  <a:cubicBezTo>
                    <a:pt x="1" y="29653"/>
                    <a:pt x="151" y="37626"/>
                    <a:pt x="151" y="45449"/>
                  </a:cubicBezTo>
                  <a:cubicBezTo>
                    <a:pt x="151" y="52895"/>
                    <a:pt x="151" y="60868"/>
                    <a:pt x="3385" y="67788"/>
                  </a:cubicBezTo>
                  <a:cubicBezTo>
                    <a:pt x="4965" y="70871"/>
                    <a:pt x="6845" y="73805"/>
                    <a:pt x="8876" y="76588"/>
                  </a:cubicBezTo>
                  <a:cubicBezTo>
                    <a:pt x="9854" y="78017"/>
                    <a:pt x="10832" y="79371"/>
                    <a:pt x="11809" y="80800"/>
                  </a:cubicBezTo>
                  <a:cubicBezTo>
                    <a:pt x="12712" y="82229"/>
                    <a:pt x="13615" y="83733"/>
                    <a:pt x="14517" y="85162"/>
                  </a:cubicBezTo>
                  <a:cubicBezTo>
                    <a:pt x="18504" y="91255"/>
                    <a:pt x="23016" y="97046"/>
                    <a:pt x="26025" y="103665"/>
                  </a:cubicBezTo>
                  <a:cubicBezTo>
                    <a:pt x="26401" y="104418"/>
                    <a:pt x="26702" y="105170"/>
                    <a:pt x="27003" y="105922"/>
                  </a:cubicBezTo>
                  <a:cubicBezTo>
                    <a:pt x="27065" y="106357"/>
                    <a:pt x="27435" y="106637"/>
                    <a:pt x="27858" y="106637"/>
                  </a:cubicBezTo>
                  <a:cubicBezTo>
                    <a:pt x="27948" y="106637"/>
                    <a:pt x="28039" y="106625"/>
                    <a:pt x="28131" y="106599"/>
                  </a:cubicBezTo>
                  <a:cubicBezTo>
                    <a:pt x="28658" y="106448"/>
                    <a:pt x="28958" y="105922"/>
                    <a:pt x="28808" y="105471"/>
                  </a:cubicBezTo>
                  <a:lnTo>
                    <a:pt x="28883" y="105471"/>
                  </a:lnTo>
                  <a:cubicBezTo>
                    <a:pt x="26401" y="98701"/>
                    <a:pt x="22039" y="92834"/>
                    <a:pt x="18052" y="86892"/>
                  </a:cubicBezTo>
                  <a:cubicBezTo>
                    <a:pt x="16097" y="84034"/>
                    <a:pt x="14367" y="81101"/>
                    <a:pt x="12411" y="78167"/>
                  </a:cubicBezTo>
                  <a:cubicBezTo>
                    <a:pt x="10456" y="75309"/>
                    <a:pt x="8425" y="72601"/>
                    <a:pt x="6620" y="69668"/>
                  </a:cubicBezTo>
                  <a:cubicBezTo>
                    <a:pt x="5792" y="68239"/>
                    <a:pt x="5040" y="66810"/>
                    <a:pt x="4438" y="65230"/>
                  </a:cubicBezTo>
                  <a:cubicBezTo>
                    <a:pt x="3837" y="63576"/>
                    <a:pt x="3310" y="61846"/>
                    <a:pt x="3009" y="60116"/>
                  </a:cubicBezTo>
                  <a:cubicBezTo>
                    <a:pt x="2407" y="56280"/>
                    <a:pt x="2031" y="52444"/>
                    <a:pt x="2107" y="48533"/>
                  </a:cubicBezTo>
                  <a:cubicBezTo>
                    <a:pt x="2107" y="44697"/>
                    <a:pt x="2107" y="40861"/>
                    <a:pt x="2107" y="36949"/>
                  </a:cubicBezTo>
                  <a:cubicBezTo>
                    <a:pt x="2182" y="33038"/>
                    <a:pt x="2483" y="29127"/>
                    <a:pt x="3084" y="25291"/>
                  </a:cubicBezTo>
                  <a:cubicBezTo>
                    <a:pt x="3761" y="21530"/>
                    <a:pt x="4739" y="17769"/>
                    <a:pt x="6093" y="14234"/>
                  </a:cubicBezTo>
                  <a:cubicBezTo>
                    <a:pt x="7447" y="10624"/>
                    <a:pt x="9026" y="7164"/>
                    <a:pt x="10832" y="3855"/>
                  </a:cubicBezTo>
                  <a:cubicBezTo>
                    <a:pt x="11283" y="3027"/>
                    <a:pt x="11734" y="2200"/>
                    <a:pt x="12261" y="1372"/>
                  </a:cubicBezTo>
                  <a:cubicBezTo>
                    <a:pt x="12621" y="651"/>
                    <a:pt x="12029" y="1"/>
                    <a:pt x="11403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4092975" y="294300"/>
              <a:ext cx="527825" cy="2146475"/>
            </a:xfrm>
            <a:custGeom>
              <a:avLst/>
              <a:gdLst/>
              <a:ahLst/>
              <a:cxnLst/>
              <a:rect l="l" t="t" r="r" b="b"/>
              <a:pathLst>
                <a:path w="21113" h="85859" extrusionOk="0">
                  <a:moveTo>
                    <a:pt x="19805" y="0"/>
                  </a:moveTo>
                  <a:cubicBezTo>
                    <a:pt x="19653" y="0"/>
                    <a:pt x="19492" y="48"/>
                    <a:pt x="19331" y="160"/>
                  </a:cubicBezTo>
                  <a:cubicBezTo>
                    <a:pt x="14592" y="3018"/>
                    <a:pt x="10907" y="7230"/>
                    <a:pt x="8725" y="12270"/>
                  </a:cubicBezTo>
                  <a:cubicBezTo>
                    <a:pt x="7672" y="14977"/>
                    <a:pt x="7296" y="17911"/>
                    <a:pt x="7597" y="20769"/>
                  </a:cubicBezTo>
                  <a:cubicBezTo>
                    <a:pt x="7823" y="23778"/>
                    <a:pt x="8500" y="26711"/>
                    <a:pt x="8725" y="29720"/>
                  </a:cubicBezTo>
                  <a:cubicBezTo>
                    <a:pt x="9252" y="35887"/>
                    <a:pt x="7221" y="41829"/>
                    <a:pt x="5265" y="47621"/>
                  </a:cubicBezTo>
                  <a:cubicBezTo>
                    <a:pt x="4212" y="50479"/>
                    <a:pt x="3235" y="53412"/>
                    <a:pt x="2407" y="56421"/>
                  </a:cubicBezTo>
                  <a:cubicBezTo>
                    <a:pt x="1655" y="59655"/>
                    <a:pt x="1053" y="62890"/>
                    <a:pt x="677" y="66199"/>
                  </a:cubicBezTo>
                  <a:cubicBezTo>
                    <a:pt x="151" y="69208"/>
                    <a:pt x="0" y="72367"/>
                    <a:pt x="301" y="75450"/>
                  </a:cubicBezTo>
                  <a:cubicBezTo>
                    <a:pt x="677" y="78309"/>
                    <a:pt x="1730" y="81167"/>
                    <a:pt x="3235" y="83649"/>
                  </a:cubicBezTo>
                  <a:cubicBezTo>
                    <a:pt x="3611" y="84251"/>
                    <a:pt x="4062" y="84852"/>
                    <a:pt x="4438" y="85379"/>
                  </a:cubicBezTo>
                  <a:cubicBezTo>
                    <a:pt x="4646" y="85690"/>
                    <a:pt x="4961" y="85859"/>
                    <a:pt x="5310" y="85859"/>
                  </a:cubicBezTo>
                  <a:cubicBezTo>
                    <a:pt x="5466" y="85859"/>
                    <a:pt x="5629" y="85825"/>
                    <a:pt x="5792" y="85755"/>
                  </a:cubicBezTo>
                  <a:cubicBezTo>
                    <a:pt x="6243" y="85529"/>
                    <a:pt x="6394" y="84928"/>
                    <a:pt x="6093" y="84476"/>
                  </a:cubicBezTo>
                  <a:lnTo>
                    <a:pt x="6093" y="84476"/>
                  </a:lnTo>
                  <a:lnTo>
                    <a:pt x="6168" y="84552"/>
                  </a:lnTo>
                  <a:cubicBezTo>
                    <a:pt x="4438" y="82295"/>
                    <a:pt x="3159" y="79738"/>
                    <a:pt x="2483" y="76955"/>
                  </a:cubicBezTo>
                  <a:cubicBezTo>
                    <a:pt x="2182" y="75676"/>
                    <a:pt x="2031" y="74322"/>
                    <a:pt x="2031" y="72968"/>
                  </a:cubicBezTo>
                  <a:cubicBezTo>
                    <a:pt x="2031" y="71389"/>
                    <a:pt x="2182" y="69885"/>
                    <a:pt x="2407" y="68380"/>
                  </a:cubicBezTo>
                  <a:cubicBezTo>
                    <a:pt x="2708" y="65221"/>
                    <a:pt x="3159" y="62062"/>
                    <a:pt x="3836" y="58978"/>
                  </a:cubicBezTo>
                  <a:cubicBezTo>
                    <a:pt x="4513" y="55970"/>
                    <a:pt x="5341" y="53036"/>
                    <a:pt x="6394" y="50103"/>
                  </a:cubicBezTo>
                  <a:cubicBezTo>
                    <a:pt x="8349" y="44462"/>
                    <a:pt x="10681" y="38595"/>
                    <a:pt x="10756" y="32502"/>
                  </a:cubicBezTo>
                  <a:cubicBezTo>
                    <a:pt x="10681" y="29494"/>
                    <a:pt x="10305" y="26485"/>
                    <a:pt x="9778" y="23552"/>
                  </a:cubicBezTo>
                  <a:cubicBezTo>
                    <a:pt x="9252" y="20769"/>
                    <a:pt x="9252" y="17911"/>
                    <a:pt x="9778" y="15128"/>
                  </a:cubicBezTo>
                  <a:cubicBezTo>
                    <a:pt x="11057" y="10088"/>
                    <a:pt x="14592" y="5876"/>
                    <a:pt x="18654" y="2868"/>
                  </a:cubicBezTo>
                  <a:cubicBezTo>
                    <a:pt x="19180" y="2492"/>
                    <a:pt x="19707" y="2115"/>
                    <a:pt x="20233" y="1739"/>
                  </a:cubicBezTo>
                  <a:cubicBezTo>
                    <a:pt x="21113" y="1237"/>
                    <a:pt x="20576" y="0"/>
                    <a:pt x="19805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4593150" y="1717000"/>
              <a:ext cx="1713050" cy="244150"/>
            </a:xfrm>
            <a:custGeom>
              <a:avLst/>
              <a:gdLst/>
              <a:ahLst/>
              <a:cxnLst/>
              <a:rect l="l" t="t" r="r" b="b"/>
              <a:pathLst>
                <a:path w="68522" h="9766" extrusionOk="0">
                  <a:moveTo>
                    <a:pt x="67441" y="1"/>
                  </a:moveTo>
                  <a:cubicBezTo>
                    <a:pt x="67351" y="1"/>
                    <a:pt x="67260" y="13"/>
                    <a:pt x="67168" y="39"/>
                  </a:cubicBezTo>
                  <a:lnTo>
                    <a:pt x="67168" y="115"/>
                  </a:lnTo>
                  <a:cubicBezTo>
                    <a:pt x="62354" y="867"/>
                    <a:pt x="57465" y="1469"/>
                    <a:pt x="52651" y="2371"/>
                  </a:cubicBezTo>
                  <a:cubicBezTo>
                    <a:pt x="50169" y="2747"/>
                    <a:pt x="47838" y="3199"/>
                    <a:pt x="45431" y="3725"/>
                  </a:cubicBezTo>
                  <a:cubicBezTo>
                    <a:pt x="43024" y="4252"/>
                    <a:pt x="40617" y="4928"/>
                    <a:pt x="38210" y="5455"/>
                  </a:cubicBezTo>
                  <a:cubicBezTo>
                    <a:pt x="35803" y="5982"/>
                    <a:pt x="33471" y="6358"/>
                    <a:pt x="31065" y="6734"/>
                  </a:cubicBezTo>
                  <a:cubicBezTo>
                    <a:pt x="29861" y="6959"/>
                    <a:pt x="28658" y="7110"/>
                    <a:pt x="27379" y="7260"/>
                  </a:cubicBezTo>
                  <a:lnTo>
                    <a:pt x="26627" y="7411"/>
                  </a:lnTo>
                  <a:lnTo>
                    <a:pt x="26176" y="7411"/>
                  </a:lnTo>
                  <a:lnTo>
                    <a:pt x="24972" y="7486"/>
                  </a:lnTo>
                  <a:cubicBezTo>
                    <a:pt x="21998" y="7777"/>
                    <a:pt x="19024" y="7888"/>
                    <a:pt x="16051" y="7888"/>
                  </a:cubicBezTo>
                  <a:cubicBezTo>
                    <a:pt x="15188" y="7888"/>
                    <a:pt x="14326" y="7879"/>
                    <a:pt x="13464" y="7862"/>
                  </a:cubicBezTo>
                  <a:cubicBezTo>
                    <a:pt x="9703" y="7787"/>
                    <a:pt x="5943" y="7636"/>
                    <a:pt x="2107" y="7335"/>
                  </a:cubicBezTo>
                  <a:lnTo>
                    <a:pt x="903" y="7260"/>
                  </a:lnTo>
                  <a:cubicBezTo>
                    <a:pt x="452" y="7260"/>
                    <a:pt x="1" y="7636"/>
                    <a:pt x="1" y="8163"/>
                  </a:cubicBezTo>
                  <a:cubicBezTo>
                    <a:pt x="1" y="8689"/>
                    <a:pt x="452" y="9141"/>
                    <a:pt x="903" y="9141"/>
                  </a:cubicBezTo>
                  <a:cubicBezTo>
                    <a:pt x="4589" y="9366"/>
                    <a:pt x="8350" y="9592"/>
                    <a:pt x="12035" y="9667"/>
                  </a:cubicBezTo>
                  <a:cubicBezTo>
                    <a:pt x="13655" y="9729"/>
                    <a:pt x="15275" y="9766"/>
                    <a:pt x="16890" y="9766"/>
                  </a:cubicBezTo>
                  <a:cubicBezTo>
                    <a:pt x="19174" y="9766"/>
                    <a:pt x="21446" y="9693"/>
                    <a:pt x="23693" y="9517"/>
                  </a:cubicBezTo>
                  <a:cubicBezTo>
                    <a:pt x="25724" y="9366"/>
                    <a:pt x="27680" y="9065"/>
                    <a:pt x="29635" y="8764"/>
                  </a:cubicBezTo>
                  <a:cubicBezTo>
                    <a:pt x="32042" y="8464"/>
                    <a:pt x="34449" y="8088"/>
                    <a:pt x="36856" y="7561"/>
                  </a:cubicBezTo>
                  <a:cubicBezTo>
                    <a:pt x="39263" y="7110"/>
                    <a:pt x="41595" y="6508"/>
                    <a:pt x="44002" y="5906"/>
                  </a:cubicBezTo>
                  <a:cubicBezTo>
                    <a:pt x="46409" y="5380"/>
                    <a:pt x="48815" y="4853"/>
                    <a:pt x="51222" y="4402"/>
                  </a:cubicBezTo>
                  <a:cubicBezTo>
                    <a:pt x="56111" y="3575"/>
                    <a:pt x="61000" y="2822"/>
                    <a:pt x="65889" y="2146"/>
                  </a:cubicBezTo>
                  <a:lnTo>
                    <a:pt x="67694" y="1920"/>
                  </a:lnTo>
                  <a:cubicBezTo>
                    <a:pt x="68221" y="1769"/>
                    <a:pt x="68522" y="1243"/>
                    <a:pt x="68371" y="716"/>
                  </a:cubicBezTo>
                  <a:cubicBezTo>
                    <a:pt x="68247" y="282"/>
                    <a:pt x="67867" y="1"/>
                    <a:pt x="67441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3763900" y="2669300"/>
              <a:ext cx="2359900" cy="234700"/>
            </a:xfrm>
            <a:custGeom>
              <a:avLst/>
              <a:gdLst/>
              <a:ahLst/>
              <a:cxnLst/>
              <a:rect l="l" t="t" r="r" b="b"/>
              <a:pathLst>
                <a:path w="94396" h="9388" extrusionOk="0">
                  <a:moveTo>
                    <a:pt x="76992" y="1"/>
                  </a:moveTo>
                  <a:cubicBezTo>
                    <a:pt x="76701" y="1"/>
                    <a:pt x="76410" y="3"/>
                    <a:pt x="76119" y="6"/>
                  </a:cubicBezTo>
                  <a:cubicBezTo>
                    <a:pt x="73035" y="6"/>
                    <a:pt x="69951" y="307"/>
                    <a:pt x="66867" y="608"/>
                  </a:cubicBezTo>
                  <a:cubicBezTo>
                    <a:pt x="63633" y="909"/>
                    <a:pt x="60474" y="1285"/>
                    <a:pt x="57240" y="1736"/>
                  </a:cubicBezTo>
                  <a:cubicBezTo>
                    <a:pt x="54081" y="2188"/>
                    <a:pt x="50997" y="2789"/>
                    <a:pt x="47913" y="3466"/>
                  </a:cubicBezTo>
                  <a:cubicBezTo>
                    <a:pt x="45055" y="4219"/>
                    <a:pt x="42121" y="4895"/>
                    <a:pt x="39188" y="5497"/>
                  </a:cubicBezTo>
                  <a:cubicBezTo>
                    <a:pt x="33329" y="6783"/>
                    <a:pt x="27335" y="7458"/>
                    <a:pt x="21334" y="7458"/>
                  </a:cubicBezTo>
                  <a:cubicBezTo>
                    <a:pt x="21017" y="7458"/>
                    <a:pt x="20701" y="7457"/>
                    <a:pt x="20384" y="7453"/>
                  </a:cubicBezTo>
                  <a:cubicBezTo>
                    <a:pt x="14592" y="7453"/>
                    <a:pt x="8876" y="6400"/>
                    <a:pt x="3385" y="4369"/>
                  </a:cubicBezTo>
                  <a:cubicBezTo>
                    <a:pt x="2784" y="4143"/>
                    <a:pt x="2182" y="3842"/>
                    <a:pt x="1580" y="3617"/>
                  </a:cubicBezTo>
                  <a:cubicBezTo>
                    <a:pt x="1420" y="3510"/>
                    <a:pt x="1242" y="3460"/>
                    <a:pt x="1067" y="3460"/>
                  </a:cubicBezTo>
                  <a:cubicBezTo>
                    <a:pt x="750" y="3460"/>
                    <a:pt x="447" y="3626"/>
                    <a:pt x="302" y="3918"/>
                  </a:cubicBezTo>
                  <a:cubicBezTo>
                    <a:pt x="1" y="4369"/>
                    <a:pt x="151" y="4971"/>
                    <a:pt x="602" y="5196"/>
                  </a:cubicBezTo>
                  <a:cubicBezTo>
                    <a:pt x="5943" y="7528"/>
                    <a:pt x="11659" y="8882"/>
                    <a:pt x="17451" y="9258"/>
                  </a:cubicBezTo>
                  <a:cubicBezTo>
                    <a:pt x="18919" y="9344"/>
                    <a:pt x="20383" y="9387"/>
                    <a:pt x="21844" y="9387"/>
                  </a:cubicBezTo>
                  <a:cubicBezTo>
                    <a:pt x="26742" y="9387"/>
                    <a:pt x="31596" y="8906"/>
                    <a:pt x="36405" y="7979"/>
                  </a:cubicBezTo>
                  <a:cubicBezTo>
                    <a:pt x="42422" y="6851"/>
                    <a:pt x="48364" y="5121"/>
                    <a:pt x="54381" y="4068"/>
                  </a:cubicBezTo>
                  <a:cubicBezTo>
                    <a:pt x="60624" y="3015"/>
                    <a:pt x="66942" y="2338"/>
                    <a:pt x="73185" y="2037"/>
                  </a:cubicBezTo>
                  <a:cubicBezTo>
                    <a:pt x="74533" y="1969"/>
                    <a:pt x="75889" y="1928"/>
                    <a:pt x="77246" y="1928"/>
                  </a:cubicBezTo>
                  <a:cubicBezTo>
                    <a:pt x="81869" y="1928"/>
                    <a:pt x="86500" y="2406"/>
                    <a:pt x="90861" y="3918"/>
                  </a:cubicBezTo>
                  <a:cubicBezTo>
                    <a:pt x="91538" y="4143"/>
                    <a:pt x="92215" y="4369"/>
                    <a:pt x="92816" y="4670"/>
                  </a:cubicBezTo>
                  <a:cubicBezTo>
                    <a:pt x="92976" y="4776"/>
                    <a:pt x="93155" y="4826"/>
                    <a:pt x="93329" y="4826"/>
                  </a:cubicBezTo>
                  <a:cubicBezTo>
                    <a:pt x="93647" y="4826"/>
                    <a:pt x="93949" y="4660"/>
                    <a:pt x="94095" y="4369"/>
                  </a:cubicBezTo>
                  <a:cubicBezTo>
                    <a:pt x="94396" y="3918"/>
                    <a:pt x="94245" y="3316"/>
                    <a:pt x="93794" y="3090"/>
                  </a:cubicBezTo>
                  <a:cubicBezTo>
                    <a:pt x="88497" y="728"/>
                    <a:pt x="82724" y="1"/>
                    <a:pt x="76992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3105775" y="3417125"/>
              <a:ext cx="2372650" cy="928225"/>
            </a:xfrm>
            <a:custGeom>
              <a:avLst/>
              <a:gdLst/>
              <a:ahLst/>
              <a:cxnLst/>
              <a:rect l="l" t="t" r="r" b="b"/>
              <a:pathLst>
                <a:path w="94906" h="37129" extrusionOk="0">
                  <a:moveTo>
                    <a:pt x="1049" y="1"/>
                  </a:moveTo>
                  <a:cubicBezTo>
                    <a:pt x="896" y="1"/>
                    <a:pt x="742" y="35"/>
                    <a:pt x="602" y="104"/>
                  </a:cubicBezTo>
                  <a:cubicBezTo>
                    <a:pt x="151" y="405"/>
                    <a:pt x="0" y="932"/>
                    <a:pt x="226" y="1458"/>
                  </a:cubicBezTo>
                  <a:cubicBezTo>
                    <a:pt x="1429" y="3865"/>
                    <a:pt x="3310" y="5971"/>
                    <a:pt x="5717" y="7325"/>
                  </a:cubicBezTo>
                  <a:cubicBezTo>
                    <a:pt x="8124" y="8529"/>
                    <a:pt x="10681" y="9506"/>
                    <a:pt x="13389" y="10108"/>
                  </a:cubicBezTo>
                  <a:cubicBezTo>
                    <a:pt x="16247" y="10860"/>
                    <a:pt x="19030" y="11763"/>
                    <a:pt x="21813" y="12966"/>
                  </a:cubicBezTo>
                  <a:cubicBezTo>
                    <a:pt x="25047" y="14471"/>
                    <a:pt x="28206" y="16276"/>
                    <a:pt x="31215" y="18231"/>
                  </a:cubicBezTo>
                  <a:cubicBezTo>
                    <a:pt x="32794" y="19134"/>
                    <a:pt x="34299" y="20112"/>
                    <a:pt x="35953" y="21014"/>
                  </a:cubicBezTo>
                  <a:cubicBezTo>
                    <a:pt x="37533" y="21917"/>
                    <a:pt x="39037" y="22669"/>
                    <a:pt x="40541" y="23572"/>
                  </a:cubicBezTo>
                  <a:cubicBezTo>
                    <a:pt x="43625" y="25452"/>
                    <a:pt x="46559" y="27483"/>
                    <a:pt x="49642" y="29288"/>
                  </a:cubicBezTo>
                  <a:cubicBezTo>
                    <a:pt x="51147" y="30191"/>
                    <a:pt x="52726" y="31018"/>
                    <a:pt x="54381" y="31695"/>
                  </a:cubicBezTo>
                  <a:cubicBezTo>
                    <a:pt x="55961" y="32372"/>
                    <a:pt x="57615" y="32823"/>
                    <a:pt x="59345" y="33124"/>
                  </a:cubicBezTo>
                  <a:cubicBezTo>
                    <a:pt x="62805" y="33575"/>
                    <a:pt x="66415" y="33876"/>
                    <a:pt x="69951" y="33951"/>
                  </a:cubicBezTo>
                  <a:cubicBezTo>
                    <a:pt x="71605" y="34027"/>
                    <a:pt x="73335" y="34252"/>
                    <a:pt x="74990" y="34553"/>
                  </a:cubicBezTo>
                  <a:cubicBezTo>
                    <a:pt x="76795" y="34929"/>
                    <a:pt x="78525" y="35305"/>
                    <a:pt x="80330" y="35756"/>
                  </a:cubicBezTo>
                  <a:cubicBezTo>
                    <a:pt x="83261" y="36443"/>
                    <a:pt x="86244" y="37129"/>
                    <a:pt x="89279" y="37129"/>
                  </a:cubicBezTo>
                  <a:cubicBezTo>
                    <a:pt x="89904" y="37129"/>
                    <a:pt x="90532" y="37099"/>
                    <a:pt x="91161" y="37035"/>
                  </a:cubicBezTo>
                  <a:cubicBezTo>
                    <a:pt x="92064" y="36960"/>
                    <a:pt x="92891" y="36734"/>
                    <a:pt x="93794" y="36509"/>
                  </a:cubicBezTo>
                  <a:cubicBezTo>
                    <a:pt x="94905" y="36231"/>
                    <a:pt x="94541" y="34670"/>
                    <a:pt x="93531" y="34670"/>
                  </a:cubicBezTo>
                  <a:cubicBezTo>
                    <a:pt x="93447" y="34670"/>
                    <a:pt x="93359" y="34680"/>
                    <a:pt x="93267" y="34703"/>
                  </a:cubicBezTo>
                  <a:cubicBezTo>
                    <a:pt x="91929" y="35090"/>
                    <a:pt x="90568" y="35241"/>
                    <a:pt x="89206" y="35241"/>
                  </a:cubicBezTo>
                  <a:cubicBezTo>
                    <a:pt x="87123" y="35241"/>
                    <a:pt x="85039" y="34887"/>
                    <a:pt x="83038" y="34478"/>
                  </a:cubicBezTo>
                  <a:cubicBezTo>
                    <a:pt x="79503" y="33726"/>
                    <a:pt x="76043" y="32673"/>
                    <a:pt x="72433" y="32297"/>
                  </a:cubicBezTo>
                  <a:cubicBezTo>
                    <a:pt x="68973" y="31920"/>
                    <a:pt x="65513" y="31920"/>
                    <a:pt x="62128" y="31620"/>
                  </a:cubicBezTo>
                  <a:cubicBezTo>
                    <a:pt x="60398" y="31469"/>
                    <a:pt x="58744" y="31168"/>
                    <a:pt x="57164" y="30717"/>
                  </a:cubicBezTo>
                  <a:cubicBezTo>
                    <a:pt x="55584" y="30266"/>
                    <a:pt x="54005" y="29664"/>
                    <a:pt x="52501" y="28837"/>
                  </a:cubicBezTo>
                  <a:cubicBezTo>
                    <a:pt x="49417" y="27182"/>
                    <a:pt x="46483" y="25226"/>
                    <a:pt x="43550" y="23346"/>
                  </a:cubicBezTo>
                  <a:cubicBezTo>
                    <a:pt x="42046" y="22368"/>
                    <a:pt x="40541" y="21466"/>
                    <a:pt x="38962" y="20563"/>
                  </a:cubicBezTo>
                  <a:cubicBezTo>
                    <a:pt x="37458" y="19736"/>
                    <a:pt x="35878" y="18908"/>
                    <a:pt x="34374" y="18006"/>
                  </a:cubicBezTo>
                  <a:cubicBezTo>
                    <a:pt x="31365" y="16200"/>
                    <a:pt x="28432" y="14245"/>
                    <a:pt x="25273" y="12590"/>
                  </a:cubicBezTo>
                  <a:cubicBezTo>
                    <a:pt x="22415" y="11086"/>
                    <a:pt x="19481" y="9958"/>
                    <a:pt x="16397" y="9055"/>
                  </a:cubicBezTo>
                  <a:cubicBezTo>
                    <a:pt x="11659" y="7626"/>
                    <a:pt x="5867" y="6648"/>
                    <a:pt x="2934" y="2286"/>
                  </a:cubicBezTo>
                  <a:cubicBezTo>
                    <a:pt x="2482" y="1684"/>
                    <a:pt x="2182" y="1082"/>
                    <a:pt x="1881" y="480"/>
                  </a:cubicBezTo>
                  <a:cubicBezTo>
                    <a:pt x="1725" y="169"/>
                    <a:pt x="1390" y="1"/>
                    <a:pt x="1049" y="1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2628150" y="3884650"/>
              <a:ext cx="1285750" cy="1518375"/>
            </a:xfrm>
            <a:custGeom>
              <a:avLst/>
              <a:gdLst/>
              <a:ahLst/>
              <a:cxnLst/>
              <a:rect l="l" t="t" r="r" b="b"/>
              <a:pathLst>
                <a:path w="51430" h="60735" extrusionOk="0">
                  <a:moveTo>
                    <a:pt x="941" y="0"/>
                  </a:moveTo>
                  <a:cubicBezTo>
                    <a:pt x="471" y="0"/>
                    <a:pt x="1" y="320"/>
                    <a:pt x="1" y="959"/>
                  </a:cubicBezTo>
                  <a:cubicBezTo>
                    <a:pt x="151" y="5924"/>
                    <a:pt x="1279" y="10888"/>
                    <a:pt x="3310" y="15401"/>
                  </a:cubicBezTo>
                  <a:cubicBezTo>
                    <a:pt x="5416" y="19989"/>
                    <a:pt x="8049" y="24276"/>
                    <a:pt x="11208" y="28112"/>
                  </a:cubicBezTo>
                  <a:cubicBezTo>
                    <a:pt x="14592" y="32249"/>
                    <a:pt x="18278" y="36010"/>
                    <a:pt x="22340" y="39470"/>
                  </a:cubicBezTo>
                  <a:cubicBezTo>
                    <a:pt x="26401" y="43005"/>
                    <a:pt x="30613" y="46314"/>
                    <a:pt x="34675" y="49699"/>
                  </a:cubicBezTo>
                  <a:cubicBezTo>
                    <a:pt x="38812" y="53234"/>
                    <a:pt x="43249" y="56544"/>
                    <a:pt x="47838" y="59552"/>
                  </a:cubicBezTo>
                  <a:cubicBezTo>
                    <a:pt x="48364" y="59928"/>
                    <a:pt x="48966" y="60229"/>
                    <a:pt x="49568" y="60605"/>
                  </a:cubicBezTo>
                  <a:cubicBezTo>
                    <a:pt x="49725" y="60695"/>
                    <a:pt x="49881" y="60735"/>
                    <a:pt x="50029" y="60735"/>
                  </a:cubicBezTo>
                  <a:cubicBezTo>
                    <a:pt x="50866" y="60735"/>
                    <a:pt x="51429" y="59462"/>
                    <a:pt x="50470" y="58950"/>
                  </a:cubicBezTo>
                  <a:cubicBezTo>
                    <a:pt x="45882" y="56243"/>
                    <a:pt x="41520" y="53084"/>
                    <a:pt x="37458" y="49549"/>
                  </a:cubicBezTo>
                  <a:cubicBezTo>
                    <a:pt x="33396" y="46239"/>
                    <a:pt x="29184" y="42854"/>
                    <a:pt x="25123" y="39470"/>
                  </a:cubicBezTo>
                  <a:cubicBezTo>
                    <a:pt x="21136" y="36085"/>
                    <a:pt x="17375" y="32399"/>
                    <a:pt x="13840" y="28488"/>
                  </a:cubicBezTo>
                  <a:cubicBezTo>
                    <a:pt x="13088" y="27586"/>
                    <a:pt x="12186" y="26457"/>
                    <a:pt x="11509" y="25555"/>
                  </a:cubicBezTo>
                  <a:cubicBezTo>
                    <a:pt x="10832" y="24727"/>
                    <a:pt x="10080" y="23599"/>
                    <a:pt x="9403" y="22546"/>
                  </a:cubicBezTo>
                  <a:cubicBezTo>
                    <a:pt x="7974" y="20591"/>
                    <a:pt x="6770" y="18485"/>
                    <a:pt x="5717" y="16303"/>
                  </a:cubicBezTo>
                  <a:cubicBezTo>
                    <a:pt x="5416" y="15777"/>
                    <a:pt x="5191" y="15175"/>
                    <a:pt x="4890" y="14649"/>
                  </a:cubicBezTo>
                  <a:lnTo>
                    <a:pt x="4739" y="14273"/>
                  </a:lnTo>
                  <a:cubicBezTo>
                    <a:pt x="4739" y="14197"/>
                    <a:pt x="4664" y="14122"/>
                    <a:pt x="4664" y="14047"/>
                  </a:cubicBezTo>
                  <a:cubicBezTo>
                    <a:pt x="4589" y="13896"/>
                    <a:pt x="4438" y="13445"/>
                    <a:pt x="4288" y="13144"/>
                  </a:cubicBezTo>
                  <a:cubicBezTo>
                    <a:pt x="3912" y="12091"/>
                    <a:pt x="3461" y="10963"/>
                    <a:pt x="3160" y="9835"/>
                  </a:cubicBezTo>
                  <a:cubicBezTo>
                    <a:pt x="2859" y="8631"/>
                    <a:pt x="2558" y="7503"/>
                    <a:pt x="2332" y="6300"/>
                  </a:cubicBezTo>
                  <a:cubicBezTo>
                    <a:pt x="2257" y="5999"/>
                    <a:pt x="2257" y="5698"/>
                    <a:pt x="2182" y="5397"/>
                  </a:cubicBezTo>
                  <a:cubicBezTo>
                    <a:pt x="2182" y="5247"/>
                    <a:pt x="2182" y="5096"/>
                    <a:pt x="2107" y="5021"/>
                  </a:cubicBezTo>
                  <a:cubicBezTo>
                    <a:pt x="2107" y="4966"/>
                    <a:pt x="2107" y="4911"/>
                    <a:pt x="2107" y="4871"/>
                  </a:cubicBezTo>
                  <a:lnTo>
                    <a:pt x="2107" y="4645"/>
                  </a:lnTo>
                  <a:cubicBezTo>
                    <a:pt x="2032" y="4043"/>
                    <a:pt x="2032" y="3442"/>
                    <a:pt x="1956" y="2840"/>
                  </a:cubicBezTo>
                  <a:cubicBezTo>
                    <a:pt x="1881" y="2238"/>
                    <a:pt x="1881" y="1561"/>
                    <a:pt x="1881" y="959"/>
                  </a:cubicBezTo>
                  <a:cubicBezTo>
                    <a:pt x="1881" y="320"/>
                    <a:pt x="1411" y="0"/>
                    <a:pt x="941" y="0"/>
                  </a:cubicBezTo>
                  <a:close/>
                </a:path>
              </a:pathLst>
            </a:custGeom>
            <a:solidFill>
              <a:srgbClr val="88AC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493" name="Google Shape;493;p3"/>
          <p:cNvSpPr/>
          <p:nvPr/>
        </p:nvSpPr>
        <p:spPr>
          <a:xfrm rot="3333790">
            <a:off x="6737810" y="-274037"/>
            <a:ext cx="3606691" cy="2126432"/>
          </a:xfrm>
          <a:custGeom>
            <a:avLst/>
            <a:gdLst/>
            <a:ahLst/>
            <a:cxnLst/>
            <a:rect l="l" t="t" r="r" b="b"/>
            <a:pathLst>
              <a:path w="287264" h="169365" extrusionOk="0">
                <a:moveTo>
                  <a:pt x="81727" y="1"/>
                </a:moveTo>
                <a:cubicBezTo>
                  <a:pt x="75653" y="1"/>
                  <a:pt x="69583" y="573"/>
                  <a:pt x="63516" y="1927"/>
                </a:cubicBezTo>
                <a:cubicBezTo>
                  <a:pt x="58453" y="2979"/>
                  <a:pt x="53587" y="4820"/>
                  <a:pt x="49051" y="7318"/>
                </a:cubicBezTo>
                <a:cubicBezTo>
                  <a:pt x="42410" y="11132"/>
                  <a:pt x="37018" y="16852"/>
                  <a:pt x="32613" y="23098"/>
                </a:cubicBezTo>
                <a:cubicBezTo>
                  <a:pt x="26038" y="32435"/>
                  <a:pt x="21436" y="43021"/>
                  <a:pt x="17096" y="53606"/>
                </a:cubicBezTo>
                <a:cubicBezTo>
                  <a:pt x="8286" y="74909"/>
                  <a:pt x="1" y="97593"/>
                  <a:pt x="2960" y="120474"/>
                </a:cubicBezTo>
                <a:cubicBezTo>
                  <a:pt x="5853" y="143355"/>
                  <a:pt x="28800" y="158280"/>
                  <a:pt x="49971" y="167486"/>
                </a:cubicBezTo>
                <a:cubicBezTo>
                  <a:pt x="52995" y="168795"/>
                  <a:pt x="56158" y="169364"/>
                  <a:pt x="59363" y="169364"/>
                </a:cubicBezTo>
                <a:cubicBezTo>
                  <a:pt x="67585" y="169364"/>
                  <a:pt x="76078" y="165613"/>
                  <a:pt x="83175" y="160976"/>
                </a:cubicBezTo>
                <a:cubicBezTo>
                  <a:pt x="110132" y="143224"/>
                  <a:pt x="127951" y="112716"/>
                  <a:pt x="157341" y="99434"/>
                </a:cubicBezTo>
                <a:cubicBezTo>
                  <a:pt x="180156" y="89177"/>
                  <a:pt x="206325" y="90887"/>
                  <a:pt x="230915" y="86416"/>
                </a:cubicBezTo>
                <a:cubicBezTo>
                  <a:pt x="255506" y="81945"/>
                  <a:pt x="282069" y="66954"/>
                  <a:pt x="285028" y="42100"/>
                </a:cubicBezTo>
                <a:cubicBezTo>
                  <a:pt x="287263" y="23427"/>
                  <a:pt x="258793" y="11658"/>
                  <a:pt x="239989" y="11263"/>
                </a:cubicBezTo>
                <a:cubicBezTo>
                  <a:pt x="239370" y="11250"/>
                  <a:pt x="238751" y="11244"/>
                  <a:pt x="238132" y="11244"/>
                </a:cubicBezTo>
                <a:cubicBezTo>
                  <a:pt x="219967" y="11244"/>
                  <a:pt x="202089" y="16668"/>
                  <a:pt x="183904" y="17049"/>
                </a:cubicBezTo>
                <a:cubicBezTo>
                  <a:pt x="183315" y="17060"/>
                  <a:pt x="182726" y="17065"/>
                  <a:pt x="182137" y="17065"/>
                </a:cubicBezTo>
                <a:cubicBezTo>
                  <a:pt x="148201" y="17065"/>
                  <a:pt x="114896" y="1"/>
                  <a:pt x="81727" y="1"/>
                </a:cubicBezTo>
                <a:close/>
              </a:path>
            </a:pathLst>
          </a:custGeom>
          <a:solidFill>
            <a:srgbClr val="9FC9D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94" name="Google Shape;494;p3"/>
          <p:cNvSpPr/>
          <p:nvPr/>
        </p:nvSpPr>
        <p:spPr>
          <a:xfrm rot="1714158">
            <a:off x="4597980" y="-155090"/>
            <a:ext cx="6133825" cy="1447735"/>
          </a:xfrm>
          <a:custGeom>
            <a:avLst/>
            <a:gdLst/>
            <a:ahLst/>
            <a:cxnLst/>
            <a:rect l="l" t="t" r="r" b="b"/>
            <a:pathLst>
              <a:path w="245364" h="57912" extrusionOk="0">
                <a:moveTo>
                  <a:pt x="0" y="57912"/>
                </a:moveTo>
                <a:cubicBezTo>
                  <a:pt x="11981" y="57912"/>
                  <a:pt x="22812" y="50316"/>
                  <a:pt x="33528" y="44958"/>
                </a:cubicBezTo>
                <a:cubicBezTo>
                  <a:pt x="49568" y="36938"/>
                  <a:pt x="67549" y="32704"/>
                  <a:pt x="85344" y="30480"/>
                </a:cubicBezTo>
                <a:cubicBezTo>
                  <a:pt x="97696" y="28936"/>
                  <a:pt x="110330" y="28174"/>
                  <a:pt x="122682" y="29718"/>
                </a:cubicBezTo>
                <a:cubicBezTo>
                  <a:pt x="140138" y="31900"/>
                  <a:pt x="157872" y="36965"/>
                  <a:pt x="175260" y="34290"/>
                </a:cubicBezTo>
                <a:cubicBezTo>
                  <a:pt x="200971" y="30334"/>
                  <a:pt x="226970" y="18394"/>
                  <a:pt x="245364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95" name="Google Shape;495;p3"/>
          <p:cNvSpPr/>
          <p:nvPr/>
        </p:nvSpPr>
        <p:spPr>
          <a:xfrm rot="5153295">
            <a:off x="-3460643" y="2076473"/>
            <a:ext cx="7905543" cy="1904950"/>
          </a:xfrm>
          <a:custGeom>
            <a:avLst/>
            <a:gdLst/>
            <a:ahLst/>
            <a:cxnLst/>
            <a:rect l="l" t="t" r="r" b="b"/>
            <a:pathLst>
              <a:path w="316230" h="76200" extrusionOk="0">
                <a:moveTo>
                  <a:pt x="0" y="76200"/>
                </a:moveTo>
                <a:cubicBezTo>
                  <a:pt x="24891" y="63755"/>
                  <a:pt x="50065" y="48793"/>
                  <a:pt x="77724" y="45720"/>
                </a:cubicBezTo>
                <a:cubicBezTo>
                  <a:pt x="118633" y="41175"/>
                  <a:pt x="160234" y="46981"/>
                  <a:pt x="201168" y="42672"/>
                </a:cubicBezTo>
                <a:cubicBezTo>
                  <a:pt x="230010" y="39636"/>
                  <a:pt x="257656" y="28388"/>
                  <a:pt x="284226" y="16764"/>
                </a:cubicBezTo>
                <a:cubicBezTo>
                  <a:pt x="295259" y="11937"/>
                  <a:pt x="307714" y="8516"/>
                  <a:pt x="316230" y="0"/>
                </a:cubicBezTo>
              </a:path>
            </a:pathLst>
          </a:cu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5"/>
          <p:cNvSpPr txBox="1">
            <a:spLocks noGrp="1"/>
          </p:cNvSpPr>
          <p:nvPr>
            <p:ph type="title"/>
          </p:nvPr>
        </p:nvSpPr>
        <p:spPr>
          <a:xfrm>
            <a:off x="720000" y="2150850"/>
            <a:ext cx="77040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GB" sz="4000" dirty="0" err="1"/>
              <a:t>Giao</a:t>
            </a:r>
            <a:r>
              <a:rPr lang="en-GB" sz="4000" dirty="0"/>
              <a:t> </a:t>
            </a:r>
            <a:r>
              <a:rPr lang="en-GB" sz="4000" dirty="0" err="1"/>
              <a:t>diện</a:t>
            </a:r>
            <a:r>
              <a:rPr lang="en-GB" sz="4000" dirty="0"/>
              <a:t> </a:t>
            </a:r>
            <a:r>
              <a:rPr lang="en-GB" sz="4000" dirty="0" err="1"/>
              <a:t>trang</a:t>
            </a:r>
            <a:r>
              <a:rPr lang="en-GB" sz="4000" dirty="0"/>
              <a:t> </a:t>
            </a:r>
            <a:r>
              <a:rPr lang="en-US" sz="4000" dirty="0"/>
              <a:t>web</a:t>
            </a:r>
            <a:endParaRPr sz="4000" dirty="0"/>
          </a:p>
        </p:txBody>
      </p:sp>
      <p:sp>
        <p:nvSpPr>
          <p:cNvPr id="501" name="Google Shape;501;p5"/>
          <p:cNvSpPr txBox="1">
            <a:spLocks noGrp="1"/>
          </p:cNvSpPr>
          <p:nvPr>
            <p:ph type="title" idx="2"/>
          </p:nvPr>
        </p:nvSpPr>
        <p:spPr>
          <a:xfrm>
            <a:off x="4394900" y="1330425"/>
            <a:ext cx="1408800" cy="7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-GB"/>
              <a:t>01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6" name="Google Shape;506;p16"/>
          <p:cNvGrpSpPr/>
          <p:nvPr/>
        </p:nvGrpSpPr>
        <p:grpSpPr>
          <a:xfrm rot="2603709">
            <a:off x="3382474" y="4433271"/>
            <a:ext cx="317324" cy="412095"/>
            <a:chOff x="1361275" y="244825"/>
            <a:chExt cx="4833925" cy="5166575"/>
          </a:xfrm>
        </p:grpSpPr>
        <p:sp>
          <p:nvSpPr>
            <p:cNvPr id="507" name="Google Shape;507;p16"/>
            <p:cNvSpPr/>
            <p:nvPr/>
          </p:nvSpPr>
          <p:spPr>
            <a:xfrm>
              <a:off x="3252800" y="2793500"/>
              <a:ext cx="2769775" cy="933175"/>
            </a:xfrm>
            <a:custGeom>
              <a:avLst/>
              <a:gdLst/>
              <a:ahLst/>
              <a:cxnLst/>
              <a:rect l="l" t="t" r="r" b="b"/>
              <a:pathLst>
                <a:path w="110791" h="37327" extrusionOk="0">
                  <a:moveTo>
                    <a:pt x="109540" y="0"/>
                  </a:moveTo>
                  <a:cubicBezTo>
                    <a:pt x="109302" y="0"/>
                    <a:pt x="109044" y="99"/>
                    <a:pt x="108806" y="338"/>
                  </a:cubicBezTo>
                  <a:lnTo>
                    <a:pt x="108806" y="20"/>
                  </a:lnTo>
                  <a:cubicBezTo>
                    <a:pt x="97694" y="10498"/>
                    <a:pt x="84994" y="19070"/>
                    <a:pt x="71024" y="25103"/>
                  </a:cubicBezTo>
                  <a:cubicBezTo>
                    <a:pt x="57054" y="31453"/>
                    <a:pt x="42131" y="34628"/>
                    <a:pt x="27209" y="35263"/>
                  </a:cubicBezTo>
                  <a:cubicBezTo>
                    <a:pt x="25818" y="35314"/>
                    <a:pt x="24427" y="35340"/>
                    <a:pt x="23037" y="35340"/>
                  </a:cubicBezTo>
                  <a:cubicBezTo>
                    <a:pt x="15862" y="35340"/>
                    <a:pt x="8724" y="34636"/>
                    <a:pt x="1809" y="33040"/>
                  </a:cubicBezTo>
                  <a:cubicBezTo>
                    <a:pt x="1712" y="33016"/>
                    <a:pt x="1618" y="33004"/>
                    <a:pt x="1529" y="33004"/>
                  </a:cubicBezTo>
                  <a:cubicBezTo>
                    <a:pt x="453" y="33004"/>
                    <a:pt x="1" y="34652"/>
                    <a:pt x="1174" y="34945"/>
                  </a:cubicBezTo>
                  <a:cubicBezTo>
                    <a:pt x="8635" y="36533"/>
                    <a:pt x="16255" y="37326"/>
                    <a:pt x="23915" y="37326"/>
                  </a:cubicBezTo>
                  <a:cubicBezTo>
                    <a:pt x="31574" y="37326"/>
                    <a:pt x="39274" y="36533"/>
                    <a:pt x="46894" y="34945"/>
                  </a:cubicBezTo>
                  <a:cubicBezTo>
                    <a:pt x="62134" y="31770"/>
                    <a:pt x="76421" y="25738"/>
                    <a:pt x="89756" y="17483"/>
                  </a:cubicBezTo>
                  <a:cubicBezTo>
                    <a:pt x="97059" y="12720"/>
                    <a:pt x="104044" y="7640"/>
                    <a:pt x="110076" y="1608"/>
                  </a:cubicBezTo>
                  <a:cubicBezTo>
                    <a:pt x="110790" y="893"/>
                    <a:pt x="110255" y="0"/>
                    <a:pt x="109540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1586550" y="1832125"/>
              <a:ext cx="1699700" cy="1751375"/>
            </a:xfrm>
            <a:custGeom>
              <a:avLst/>
              <a:gdLst/>
              <a:ahLst/>
              <a:cxnLst/>
              <a:rect l="l" t="t" r="r" b="b"/>
              <a:pathLst>
                <a:path w="67988" h="70055" extrusionOk="0">
                  <a:moveTo>
                    <a:pt x="1255" y="0"/>
                  </a:moveTo>
                  <a:cubicBezTo>
                    <a:pt x="653" y="0"/>
                    <a:pt x="0" y="543"/>
                    <a:pt x="196" y="1328"/>
                  </a:cubicBezTo>
                  <a:cubicBezTo>
                    <a:pt x="3054" y="13393"/>
                    <a:pt x="8451" y="24823"/>
                    <a:pt x="16389" y="34665"/>
                  </a:cubicBezTo>
                  <a:cubicBezTo>
                    <a:pt x="24644" y="44508"/>
                    <a:pt x="35121" y="52763"/>
                    <a:pt x="46551" y="58795"/>
                  </a:cubicBezTo>
                  <a:cubicBezTo>
                    <a:pt x="52901" y="62923"/>
                    <a:pt x="59886" y="66098"/>
                    <a:pt x="66236" y="69908"/>
                  </a:cubicBezTo>
                  <a:cubicBezTo>
                    <a:pt x="66441" y="70010"/>
                    <a:pt x="66630" y="70055"/>
                    <a:pt x="66798" y="70055"/>
                  </a:cubicBezTo>
                  <a:cubicBezTo>
                    <a:pt x="67670" y="70055"/>
                    <a:pt x="67987" y="68852"/>
                    <a:pt x="67189" y="68320"/>
                  </a:cubicBezTo>
                  <a:cubicBezTo>
                    <a:pt x="56076" y="61653"/>
                    <a:pt x="44329" y="55938"/>
                    <a:pt x="33851" y="48318"/>
                  </a:cubicBezTo>
                  <a:cubicBezTo>
                    <a:pt x="23374" y="41015"/>
                    <a:pt x="15119" y="31490"/>
                    <a:pt x="9404" y="20378"/>
                  </a:cubicBezTo>
                  <a:cubicBezTo>
                    <a:pt x="6229" y="14028"/>
                    <a:pt x="3689" y="7360"/>
                    <a:pt x="2101" y="693"/>
                  </a:cubicBezTo>
                  <a:cubicBezTo>
                    <a:pt x="1980" y="207"/>
                    <a:pt x="1627" y="0"/>
                    <a:pt x="125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2210575" y="1484300"/>
              <a:ext cx="1010725" cy="2142275"/>
            </a:xfrm>
            <a:custGeom>
              <a:avLst/>
              <a:gdLst/>
              <a:ahLst/>
              <a:cxnLst/>
              <a:rect l="l" t="t" r="r" b="b"/>
              <a:pathLst>
                <a:path w="40429" h="85691" extrusionOk="0">
                  <a:moveTo>
                    <a:pt x="1905" y="1"/>
                  </a:moveTo>
                  <a:cubicBezTo>
                    <a:pt x="1429" y="1"/>
                    <a:pt x="953" y="318"/>
                    <a:pt x="953" y="953"/>
                  </a:cubicBezTo>
                  <a:cubicBezTo>
                    <a:pt x="635" y="13653"/>
                    <a:pt x="0" y="26988"/>
                    <a:pt x="3493" y="39371"/>
                  </a:cubicBezTo>
                  <a:cubicBezTo>
                    <a:pt x="5080" y="45403"/>
                    <a:pt x="7938" y="50801"/>
                    <a:pt x="11748" y="55563"/>
                  </a:cubicBezTo>
                  <a:cubicBezTo>
                    <a:pt x="15875" y="60643"/>
                    <a:pt x="20320" y="65088"/>
                    <a:pt x="25083" y="69216"/>
                  </a:cubicBezTo>
                  <a:cubicBezTo>
                    <a:pt x="30163" y="73978"/>
                    <a:pt x="34608" y="79058"/>
                    <a:pt x="38418" y="85091"/>
                  </a:cubicBezTo>
                  <a:cubicBezTo>
                    <a:pt x="38629" y="85514"/>
                    <a:pt x="38947" y="85690"/>
                    <a:pt x="39253" y="85690"/>
                  </a:cubicBezTo>
                  <a:cubicBezTo>
                    <a:pt x="39864" y="85690"/>
                    <a:pt x="40429" y="84985"/>
                    <a:pt x="40005" y="84138"/>
                  </a:cubicBezTo>
                  <a:cubicBezTo>
                    <a:pt x="33973" y="73343"/>
                    <a:pt x="23813" y="66358"/>
                    <a:pt x="15875" y="57151"/>
                  </a:cubicBezTo>
                  <a:cubicBezTo>
                    <a:pt x="11430" y="52706"/>
                    <a:pt x="8255" y="46991"/>
                    <a:pt x="6033" y="41276"/>
                  </a:cubicBezTo>
                  <a:cubicBezTo>
                    <a:pt x="4128" y="35243"/>
                    <a:pt x="3175" y="28893"/>
                    <a:pt x="2858" y="22861"/>
                  </a:cubicBezTo>
                  <a:cubicBezTo>
                    <a:pt x="2540" y="15558"/>
                    <a:pt x="2540" y="8256"/>
                    <a:pt x="2858" y="953"/>
                  </a:cubicBezTo>
                  <a:cubicBezTo>
                    <a:pt x="2858" y="318"/>
                    <a:pt x="2382" y="1"/>
                    <a:pt x="190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2869375" y="471900"/>
              <a:ext cx="425175" cy="3093775"/>
            </a:xfrm>
            <a:custGeom>
              <a:avLst/>
              <a:gdLst/>
              <a:ahLst/>
              <a:cxnLst/>
              <a:rect l="l" t="t" r="r" b="b"/>
              <a:pathLst>
                <a:path w="17007" h="123751" extrusionOk="0">
                  <a:moveTo>
                    <a:pt x="15935" y="1"/>
                  </a:moveTo>
                  <a:cubicBezTo>
                    <a:pt x="15507" y="1"/>
                    <a:pt x="15063" y="252"/>
                    <a:pt x="14923" y="809"/>
                  </a:cubicBezTo>
                  <a:cubicBezTo>
                    <a:pt x="8256" y="16367"/>
                    <a:pt x="4128" y="32877"/>
                    <a:pt x="2223" y="49704"/>
                  </a:cubicBezTo>
                  <a:cubicBezTo>
                    <a:pt x="1" y="65897"/>
                    <a:pt x="636" y="82089"/>
                    <a:pt x="4446" y="97964"/>
                  </a:cubicBezTo>
                  <a:cubicBezTo>
                    <a:pt x="6668" y="106854"/>
                    <a:pt x="10161" y="115427"/>
                    <a:pt x="14606" y="123364"/>
                  </a:cubicBezTo>
                  <a:cubicBezTo>
                    <a:pt x="14786" y="123634"/>
                    <a:pt x="15042" y="123751"/>
                    <a:pt x="15303" y="123751"/>
                  </a:cubicBezTo>
                  <a:cubicBezTo>
                    <a:pt x="15962" y="123751"/>
                    <a:pt x="16648" y="123004"/>
                    <a:pt x="16193" y="122094"/>
                  </a:cubicBezTo>
                  <a:cubicBezTo>
                    <a:pt x="8573" y="108442"/>
                    <a:pt x="4128" y="92884"/>
                    <a:pt x="3176" y="76692"/>
                  </a:cubicBezTo>
                  <a:cubicBezTo>
                    <a:pt x="2223" y="60499"/>
                    <a:pt x="3811" y="43989"/>
                    <a:pt x="7938" y="27797"/>
                  </a:cubicBezTo>
                  <a:cubicBezTo>
                    <a:pt x="10161" y="18907"/>
                    <a:pt x="13018" y="10017"/>
                    <a:pt x="16828" y="1127"/>
                  </a:cubicBezTo>
                  <a:cubicBezTo>
                    <a:pt x="17007" y="413"/>
                    <a:pt x="16484" y="1"/>
                    <a:pt x="1593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3078175" y="651750"/>
              <a:ext cx="2833925" cy="3016275"/>
            </a:xfrm>
            <a:custGeom>
              <a:avLst/>
              <a:gdLst/>
              <a:ahLst/>
              <a:cxnLst/>
              <a:rect l="l" t="t" r="r" b="b"/>
              <a:pathLst>
                <a:path w="113357" h="120651" extrusionOk="0">
                  <a:moveTo>
                    <a:pt x="112181" y="0"/>
                  </a:moveTo>
                  <a:cubicBezTo>
                    <a:pt x="111875" y="0"/>
                    <a:pt x="111558" y="177"/>
                    <a:pt x="111346" y="600"/>
                  </a:cubicBezTo>
                  <a:lnTo>
                    <a:pt x="111346" y="918"/>
                  </a:lnTo>
                  <a:cubicBezTo>
                    <a:pt x="101821" y="21873"/>
                    <a:pt x="90391" y="41875"/>
                    <a:pt x="77374" y="60925"/>
                  </a:cubicBezTo>
                  <a:cubicBezTo>
                    <a:pt x="71024" y="69815"/>
                    <a:pt x="64039" y="78070"/>
                    <a:pt x="56419" y="86008"/>
                  </a:cubicBezTo>
                  <a:cubicBezTo>
                    <a:pt x="49434" y="93310"/>
                    <a:pt x="41496" y="99978"/>
                    <a:pt x="32606" y="106010"/>
                  </a:cubicBezTo>
                  <a:cubicBezTo>
                    <a:pt x="23399" y="112360"/>
                    <a:pt x="12604" y="116805"/>
                    <a:pt x="1174" y="118710"/>
                  </a:cubicBezTo>
                  <a:cubicBezTo>
                    <a:pt x="1" y="119003"/>
                    <a:pt x="453" y="120651"/>
                    <a:pt x="1529" y="120651"/>
                  </a:cubicBezTo>
                  <a:cubicBezTo>
                    <a:pt x="1618" y="120651"/>
                    <a:pt x="1712" y="120639"/>
                    <a:pt x="1809" y="120615"/>
                  </a:cubicBezTo>
                  <a:cubicBezTo>
                    <a:pt x="22446" y="117123"/>
                    <a:pt x="40226" y="104740"/>
                    <a:pt x="54831" y="90453"/>
                  </a:cubicBezTo>
                  <a:cubicBezTo>
                    <a:pt x="70706" y="74578"/>
                    <a:pt x="84041" y="56163"/>
                    <a:pt x="95154" y="36478"/>
                  </a:cubicBezTo>
                  <a:cubicBezTo>
                    <a:pt x="101504" y="25048"/>
                    <a:pt x="107219" y="13300"/>
                    <a:pt x="112934" y="1553"/>
                  </a:cubicBezTo>
                  <a:cubicBezTo>
                    <a:pt x="113357" y="706"/>
                    <a:pt x="112792" y="0"/>
                    <a:pt x="11218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3250375" y="2650625"/>
              <a:ext cx="2168950" cy="929450"/>
            </a:xfrm>
            <a:custGeom>
              <a:avLst/>
              <a:gdLst/>
              <a:ahLst/>
              <a:cxnLst/>
              <a:rect l="l" t="t" r="r" b="b"/>
              <a:pathLst>
                <a:path w="86758" h="37178" extrusionOk="0">
                  <a:moveTo>
                    <a:pt x="85507" y="0"/>
                  </a:moveTo>
                  <a:cubicBezTo>
                    <a:pt x="85269" y="0"/>
                    <a:pt x="85011" y="99"/>
                    <a:pt x="84773" y="338"/>
                  </a:cubicBezTo>
                  <a:cubicBezTo>
                    <a:pt x="63133" y="22605"/>
                    <a:pt x="33439" y="35268"/>
                    <a:pt x="2422" y="35268"/>
                  </a:cubicBezTo>
                  <a:cubicBezTo>
                    <a:pt x="2038" y="35268"/>
                    <a:pt x="1655" y="35266"/>
                    <a:pt x="1271" y="35263"/>
                  </a:cubicBezTo>
                  <a:cubicBezTo>
                    <a:pt x="1" y="35263"/>
                    <a:pt x="1" y="37168"/>
                    <a:pt x="1271" y="37168"/>
                  </a:cubicBezTo>
                  <a:cubicBezTo>
                    <a:pt x="1767" y="37174"/>
                    <a:pt x="2263" y="37177"/>
                    <a:pt x="2759" y="37177"/>
                  </a:cubicBezTo>
                  <a:cubicBezTo>
                    <a:pt x="27013" y="37177"/>
                    <a:pt x="50884" y="29579"/>
                    <a:pt x="70486" y="15578"/>
                  </a:cubicBezTo>
                  <a:cubicBezTo>
                    <a:pt x="76201" y="11450"/>
                    <a:pt x="81281" y="6688"/>
                    <a:pt x="86043" y="1608"/>
                  </a:cubicBezTo>
                  <a:cubicBezTo>
                    <a:pt x="86757" y="893"/>
                    <a:pt x="86222" y="0"/>
                    <a:pt x="8550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3201800" y="1545900"/>
              <a:ext cx="1069375" cy="1980300"/>
            </a:xfrm>
            <a:custGeom>
              <a:avLst/>
              <a:gdLst/>
              <a:ahLst/>
              <a:cxnLst/>
              <a:rect l="l" t="t" r="r" b="b"/>
              <a:pathLst>
                <a:path w="42775" h="79212" extrusionOk="0">
                  <a:moveTo>
                    <a:pt x="41578" y="0"/>
                  </a:moveTo>
                  <a:cubicBezTo>
                    <a:pt x="41187" y="0"/>
                    <a:pt x="40806" y="204"/>
                    <a:pt x="40679" y="712"/>
                  </a:cubicBezTo>
                  <a:cubicBezTo>
                    <a:pt x="33694" y="22302"/>
                    <a:pt x="23851" y="42939"/>
                    <a:pt x="11469" y="61989"/>
                  </a:cubicBezTo>
                  <a:cubicBezTo>
                    <a:pt x="7976" y="67387"/>
                    <a:pt x="4484" y="72784"/>
                    <a:pt x="674" y="77864"/>
                  </a:cubicBezTo>
                  <a:cubicBezTo>
                    <a:pt x="0" y="78538"/>
                    <a:pt x="597" y="79211"/>
                    <a:pt x="1341" y="79211"/>
                  </a:cubicBezTo>
                  <a:cubicBezTo>
                    <a:pt x="1649" y="79211"/>
                    <a:pt x="1982" y="79095"/>
                    <a:pt x="2261" y="78817"/>
                  </a:cubicBezTo>
                  <a:cubicBezTo>
                    <a:pt x="16231" y="60719"/>
                    <a:pt x="27344" y="40717"/>
                    <a:pt x="35916" y="19444"/>
                  </a:cubicBezTo>
                  <a:cubicBezTo>
                    <a:pt x="38456" y="13412"/>
                    <a:pt x="40361" y="7379"/>
                    <a:pt x="42584" y="1029"/>
                  </a:cubicBezTo>
                  <a:cubicBezTo>
                    <a:pt x="42774" y="458"/>
                    <a:pt x="42165" y="0"/>
                    <a:pt x="41578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3147200" y="1300300"/>
              <a:ext cx="454325" cy="2311275"/>
            </a:xfrm>
            <a:custGeom>
              <a:avLst/>
              <a:gdLst/>
              <a:ahLst/>
              <a:cxnLst/>
              <a:rect l="l" t="t" r="r" b="b"/>
              <a:pathLst>
                <a:path w="18173" h="92451" extrusionOk="0">
                  <a:moveTo>
                    <a:pt x="16946" y="1"/>
                  </a:moveTo>
                  <a:cubicBezTo>
                    <a:pt x="16546" y="1"/>
                    <a:pt x="16118" y="208"/>
                    <a:pt x="15875" y="693"/>
                  </a:cubicBezTo>
                  <a:cubicBezTo>
                    <a:pt x="7938" y="23236"/>
                    <a:pt x="2858" y="47048"/>
                    <a:pt x="953" y="70861"/>
                  </a:cubicBezTo>
                  <a:cubicBezTo>
                    <a:pt x="318" y="77846"/>
                    <a:pt x="0" y="84831"/>
                    <a:pt x="0" y="91498"/>
                  </a:cubicBezTo>
                  <a:cubicBezTo>
                    <a:pt x="0" y="92133"/>
                    <a:pt x="477" y="92451"/>
                    <a:pt x="953" y="92451"/>
                  </a:cubicBezTo>
                  <a:cubicBezTo>
                    <a:pt x="1429" y="92451"/>
                    <a:pt x="1905" y="92133"/>
                    <a:pt x="1905" y="91498"/>
                  </a:cubicBezTo>
                  <a:cubicBezTo>
                    <a:pt x="2223" y="67368"/>
                    <a:pt x="5715" y="43556"/>
                    <a:pt x="11748" y="20378"/>
                  </a:cubicBezTo>
                  <a:cubicBezTo>
                    <a:pt x="13653" y="14028"/>
                    <a:pt x="15558" y="7678"/>
                    <a:pt x="17780" y="1328"/>
                  </a:cubicBezTo>
                  <a:cubicBezTo>
                    <a:pt x="18173" y="543"/>
                    <a:pt x="17595" y="1"/>
                    <a:pt x="16946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3176950" y="1208525"/>
              <a:ext cx="1895950" cy="2300350"/>
            </a:xfrm>
            <a:custGeom>
              <a:avLst/>
              <a:gdLst/>
              <a:ahLst/>
              <a:cxnLst/>
              <a:rect l="l" t="t" r="r" b="b"/>
              <a:pathLst>
                <a:path w="75838" h="92014" extrusionOk="0">
                  <a:moveTo>
                    <a:pt x="74761" y="0"/>
                  </a:moveTo>
                  <a:cubicBezTo>
                    <a:pt x="74389" y="0"/>
                    <a:pt x="73991" y="178"/>
                    <a:pt x="73740" y="554"/>
                  </a:cubicBezTo>
                  <a:cubicBezTo>
                    <a:pt x="69930" y="14207"/>
                    <a:pt x="62945" y="26907"/>
                    <a:pt x="53420" y="37702"/>
                  </a:cubicBezTo>
                  <a:cubicBezTo>
                    <a:pt x="43578" y="49767"/>
                    <a:pt x="32465" y="60879"/>
                    <a:pt x="21035" y="71357"/>
                  </a:cubicBezTo>
                  <a:cubicBezTo>
                    <a:pt x="14368" y="77707"/>
                    <a:pt x="7383" y="84057"/>
                    <a:pt x="715" y="90407"/>
                  </a:cubicBezTo>
                  <a:cubicBezTo>
                    <a:pt x="1" y="91121"/>
                    <a:pt x="537" y="92014"/>
                    <a:pt x="1251" y="92014"/>
                  </a:cubicBezTo>
                  <a:cubicBezTo>
                    <a:pt x="1489" y="92014"/>
                    <a:pt x="1747" y="91915"/>
                    <a:pt x="1985" y="91677"/>
                  </a:cubicBezTo>
                  <a:cubicBezTo>
                    <a:pt x="14050" y="80247"/>
                    <a:pt x="26433" y="69134"/>
                    <a:pt x="38180" y="57387"/>
                  </a:cubicBezTo>
                  <a:cubicBezTo>
                    <a:pt x="48975" y="47227"/>
                    <a:pt x="58500" y="35797"/>
                    <a:pt x="66120" y="23414"/>
                  </a:cubicBezTo>
                  <a:cubicBezTo>
                    <a:pt x="70565" y="16429"/>
                    <a:pt x="73740" y="8809"/>
                    <a:pt x="75645" y="1189"/>
                  </a:cubicBezTo>
                  <a:cubicBezTo>
                    <a:pt x="75837" y="420"/>
                    <a:pt x="75331" y="0"/>
                    <a:pt x="7476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2901125" y="3202575"/>
              <a:ext cx="682650" cy="750800"/>
            </a:xfrm>
            <a:custGeom>
              <a:avLst/>
              <a:gdLst/>
              <a:ahLst/>
              <a:cxnLst/>
              <a:rect l="l" t="t" r="r" b="b"/>
              <a:pathLst>
                <a:path w="27306" h="30032" extrusionOk="0">
                  <a:moveTo>
                    <a:pt x="3238" y="1"/>
                  </a:moveTo>
                  <a:cubicBezTo>
                    <a:pt x="2262" y="1"/>
                    <a:pt x="1048" y="836"/>
                    <a:pt x="636" y="2072"/>
                  </a:cubicBezTo>
                  <a:cubicBezTo>
                    <a:pt x="1" y="3977"/>
                    <a:pt x="1" y="6200"/>
                    <a:pt x="953" y="7787"/>
                  </a:cubicBezTo>
                  <a:cubicBezTo>
                    <a:pt x="3811" y="13502"/>
                    <a:pt x="5716" y="19217"/>
                    <a:pt x="6668" y="25567"/>
                  </a:cubicBezTo>
                  <a:cubicBezTo>
                    <a:pt x="6668" y="26837"/>
                    <a:pt x="6351" y="28742"/>
                    <a:pt x="7938" y="29695"/>
                  </a:cubicBezTo>
                  <a:cubicBezTo>
                    <a:pt x="8256" y="29933"/>
                    <a:pt x="8613" y="30032"/>
                    <a:pt x="8990" y="30032"/>
                  </a:cubicBezTo>
                  <a:cubicBezTo>
                    <a:pt x="10121" y="30032"/>
                    <a:pt x="11431" y="29139"/>
                    <a:pt x="12383" y="28425"/>
                  </a:cubicBezTo>
                  <a:cubicBezTo>
                    <a:pt x="17463" y="26202"/>
                    <a:pt x="22226" y="23345"/>
                    <a:pt x="26988" y="19852"/>
                  </a:cubicBezTo>
                  <a:cubicBezTo>
                    <a:pt x="26988" y="19535"/>
                    <a:pt x="26988" y="19535"/>
                    <a:pt x="26988" y="19217"/>
                  </a:cubicBezTo>
                  <a:cubicBezTo>
                    <a:pt x="26988" y="18582"/>
                    <a:pt x="27306" y="17947"/>
                    <a:pt x="26988" y="17630"/>
                  </a:cubicBezTo>
                  <a:cubicBezTo>
                    <a:pt x="20321" y="11280"/>
                    <a:pt x="12383" y="6200"/>
                    <a:pt x="3493" y="2707"/>
                  </a:cubicBezTo>
                  <a:lnTo>
                    <a:pt x="4446" y="802"/>
                  </a:lnTo>
                  <a:cubicBezTo>
                    <a:pt x="4223" y="245"/>
                    <a:pt x="3765" y="1"/>
                    <a:pt x="3238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1403375" y="3677575"/>
              <a:ext cx="1897825" cy="1733825"/>
            </a:xfrm>
            <a:custGeom>
              <a:avLst/>
              <a:gdLst/>
              <a:ahLst/>
              <a:cxnLst/>
              <a:rect l="l" t="t" r="r" b="b"/>
              <a:pathLst>
                <a:path w="75913" h="69353" extrusionOk="0">
                  <a:moveTo>
                    <a:pt x="74626" y="0"/>
                  </a:moveTo>
                  <a:cubicBezTo>
                    <a:pt x="74349" y="0"/>
                    <a:pt x="74072" y="152"/>
                    <a:pt x="73881" y="535"/>
                  </a:cubicBezTo>
                  <a:lnTo>
                    <a:pt x="73563" y="535"/>
                  </a:lnTo>
                  <a:cubicBezTo>
                    <a:pt x="66261" y="13235"/>
                    <a:pt x="60863" y="27205"/>
                    <a:pt x="53561" y="39905"/>
                  </a:cubicBezTo>
                  <a:cubicBezTo>
                    <a:pt x="47211" y="51017"/>
                    <a:pt x="39273" y="61495"/>
                    <a:pt x="26573" y="65622"/>
                  </a:cubicBezTo>
                  <a:cubicBezTo>
                    <a:pt x="22149" y="66861"/>
                    <a:pt x="17527" y="67508"/>
                    <a:pt x="12872" y="67508"/>
                  </a:cubicBezTo>
                  <a:cubicBezTo>
                    <a:pt x="9177" y="67508"/>
                    <a:pt x="5462" y="67100"/>
                    <a:pt x="1808" y="66257"/>
                  </a:cubicBezTo>
                  <a:cubicBezTo>
                    <a:pt x="1711" y="66233"/>
                    <a:pt x="1618" y="66221"/>
                    <a:pt x="1529" y="66221"/>
                  </a:cubicBezTo>
                  <a:cubicBezTo>
                    <a:pt x="453" y="66221"/>
                    <a:pt x="1" y="67869"/>
                    <a:pt x="1173" y="68162"/>
                  </a:cubicBezTo>
                  <a:cubicBezTo>
                    <a:pt x="4983" y="68956"/>
                    <a:pt x="8873" y="69353"/>
                    <a:pt x="12762" y="69353"/>
                  </a:cubicBezTo>
                  <a:cubicBezTo>
                    <a:pt x="16652" y="69353"/>
                    <a:pt x="20541" y="68956"/>
                    <a:pt x="24351" y="68162"/>
                  </a:cubicBezTo>
                  <a:cubicBezTo>
                    <a:pt x="30701" y="66575"/>
                    <a:pt x="36416" y="63400"/>
                    <a:pt x="41178" y="59272"/>
                  </a:cubicBezTo>
                  <a:cubicBezTo>
                    <a:pt x="51656" y="50065"/>
                    <a:pt x="57688" y="37047"/>
                    <a:pt x="63403" y="24665"/>
                  </a:cubicBezTo>
                  <a:cubicBezTo>
                    <a:pt x="67531" y="16727"/>
                    <a:pt x="71023" y="8790"/>
                    <a:pt x="75468" y="1487"/>
                  </a:cubicBezTo>
                  <a:cubicBezTo>
                    <a:pt x="75912" y="821"/>
                    <a:pt x="75270" y="0"/>
                    <a:pt x="74626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18" name="Google Shape;518;p16"/>
            <p:cNvSpPr/>
            <p:nvPr/>
          </p:nvSpPr>
          <p:spPr>
            <a:xfrm>
              <a:off x="5814200" y="2605475"/>
              <a:ext cx="381000" cy="354750"/>
            </a:xfrm>
            <a:custGeom>
              <a:avLst/>
              <a:gdLst/>
              <a:ahLst/>
              <a:cxnLst/>
              <a:rect l="l" t="t" r="r" b="b"/>
              <a:pathLst>
                <a:path w="15240" h="14190" extrusionOk="0">
                  <a:moveTo>
                    <a:pt x="7407" y="3112"/>
                  </a:moveTo>
                  <a:cubicBezTo>
                    <a:pt x="9080" y="3242"/>
                    <a:pt x="10232" y="4145"/>
                    <a:pt x="11113" y="5319"/>
                  </a:cubicBezTo>
                  <a:cubicBezTo>
                    <a:pt x="11202" y="5587"/>
                    <a:pt x="11266" y="5849"/>
                    <a:pt x="11307" y="6104"/>
                  </a:cubicBezTo>
                  <a:lnTo>
                    <a:pt x="11307" y="6104"/>
                  </a:lnTo>
                  <a:cubicBezTo>
                    <a:pt x="10572" y="4574"/>
                    <a:pt x="9087" y="3391"/>
                    <a:pt x="7407" y="3112"/>
                  </a:cubicBezTo>
                  <a:close/>
                  <a:moveTo>
                    <a:pt x="6106" y="6128"/>
                  </a:moveTo>
                  <a:cubicBezTo>
                    <a:pt x="6282" y="6128"/>
                    <a:pt x="6471" y="6173"/>
                    <a:pt x="6668" y="6271"/>
                  </a:cubicBezTo>
                  <a:cubicBezTo>
                    <a:pt x="7267" y="6571"/>
                    <a:pt x="7583" y="6870"/>
                    <a:pt x="7617" y="7436"/>
                  </a:cubicBezTo>
                  <a:lnTo>
                    <a:pt x="7617" y="7436"/>
                  </a:lnTo>
                  <a:cubicBezTo>
                    <a:pt x="7045" y="7771"/>
                    <a:pt x="6380" y="7938"/>
                    <a:pt x="5715" y="7938"/>
                  </a:cubicBezTo>
                  <a:cubicBezTo>
                    <a:pt x="5490" y="7938"/>
                    <a:pt x="5264" y="7919"/>
                    <a:pt x="5043" y="7880"/>
                  </a:cubicBezTo>
                  <a:lnTo>
                    <a:pt x="5043" y="7880"/>
                  </a:lnTo>
                  <a:cubicBezTo>
                    <a:pt x="4877" y="6912"/>
                    <a:pt x="5374" y="6128"/>
                    <a:pt x="6106" y="6128"/>
                  </a:cubicBezTo>
                  <a:close/>
                  <a:moveTo>
                    <a:pt x="9295" y="6256"/>
                  </a:moveTo>
                  <a:cubicBezTo>
                    <a:pt x="9904" y="7104"/>
                    <a:pt x="9865" y="8397"/>
                    <a:pt x="8890" y="9129"/>
                  </a:cubicBezTo>
                  <a:cubicBezTo>
                    <a:pt x="9208" y="8494"/>
                    <a:pt x="9525" y="7859"/>
                    <a:pt x="9525" y="6906"/>
                  </a:cubicBezTo>
                  <a:cubicBezTo>
                    <a:pt x="9468" y="6678"/>
                    <a:pt x="9391" y="6461"/>
                    <a:pt x="9295" y="6256"/>
                  </a:cubicBezTo>
                  <a:close/>
                  <a:moveTo>
                    <a:pt x="8890" y="9129"/>
                  </a:moveTo>
                  <a:lnTo>
                    <a:pt x="8890" y="9129"/>
                  </a:lnTo>
                  <a:cubicBezTo>
                    <a:pt x="8414" y="9605"/>
                    <a:pt x="7699" y="9922"/>
                    <a:pt x="7025" y="9922"/>
                  </a:cubicBezTo>
                  <a:cubicBezTo>
                    <a:pt x="6770" y="9922"/>
                    <a:pt x="6520" y="9877"/>
                    <a:pt x="6292" y="9778"/>
                  </a:cubicBezTo>
                  <a:lnTo>
                    <a:pt x="6292" y="9778"/>
                  </a:lnTo>
                  <a:cubicBezTo>
                    <a:pt x="6311" y="9773"/>
                    <a:pt x="6331" y="9768"/>
                    <a:pt x="6350" y="9764"/>
                  </a:cubicBezTo>
                  <a:cubicBezTo>
                    <a:pt x="7303" y="9764"/>
                    <a:pt x="7938" y="9446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165" y="424"/>
                    <a:pt x="5980" y="609"/>
                    <a:pt x="5858" y="857"/>
                  </a:cubicBezTo>
                  <a:lnTo>
                    <a:pt x="5858" y="857"/>
                  </a:lnTo>
                  <a:cubicBezTo>
                    <a:pt x="5190" y="923"/>
                    <a:pt x="4561" y="1123"/>
                    <a:pt x="3997" y="1438"/>
                  </a:cubicBezTo>
                  <a:lnTo>
                    <a:pt x="3997" y="1438"/>
                  </a:lnTo>
                  <a:cubicBezTo>
                    <a:pt x="2494" y="2185"/>
                    <a:pt x="1277" y="3608"/>
                    <a:pt x="635" y="5319"/>
                  </a:cubicBezTo>
                  <a:cubicBezTo>
                    <a:pt x="0" y="7859"/>
                    <a:pt x="953" y="10716"/>
                    <a:pt x="2858" y="12621"/>
                  </a:cubicBezTo>
                  <a:cubicBezTo>
                    <a:pt x="3169" y="12843"/>
                    <a:pt x="3499" y="13041"/>
                    <a:pt x="3843" y="13213"/>
                  </a:cubicBezTo>
                  <a:lnTo>
                    <a:pt x="3843" y="13213"/>
                  </a:lnTo>
                  <a:cubicBezTo>
                    <a:pt x="4761" y="13870"/>
                    <a:pt x="5854" y="14189"/>
                    <a:pt x="6969" y="14189"/>
                  </a:cubicBezTo>
                  <a:cubicBezTo>
                    <a:pt x="7297" y="14189"/>
                    <a:pt x="7627" y="14162"/>
                    <a:pt x="7955" y="14107"/>
                  </a:cubicBezTo>
                  <a:lnTo>
                    <a:pt x="7955" y="14107"/>
                  </a:lnTo>
                  <a:cubicBezTo>
                    <a:pt x="8934" y="14086"/>
                    <a:pt x="9904" y="13908"/>
                    <a:pt x="10795" y="13574"/>
                  </a:cubicBezTo>
                  <a:cubicBezTo>
                    <a:pt x="13335" y="12304"/>
                    <a:pt x="15240" y="9446"/>
                    <a:pt x="15240" y="6589"/>
                  </a:cubicBezTo>
                  <a:cubicBezTo>
                    <a:pt x="15240" y="3731"/>
                    <a:pt x="13335" y="874"/>
                    <a:pt x="10478" y="239"/>
                  </a:cubicBezTo>
                  <a:cubicBezTo>
                    <a:pt x="9843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19" name="Google Shape;519;p16"/>
            <p:cNvSpPr/>
            <p:nvPr/>
          </p:nvSpPr>
          <p:spPr>
            <a:xfrm>
              <a:off x="5210950" y="2438775"/>
              <a:ext cx="381025" cy="356250"/>
            </a:xfrm>
            <a:custGeom>
              <a:avLst/>
              <a:gdLst/>
              <a:ahLst/>
              <a:cxnLst/>
              <a:rect l="l" t="t" r="r" b="b"/>
              <a:pathLst>
                <a:path w="15241" h="14250" extrusionOk="0">
                  <a:moveTo>
                    <a:pt x="7178" y="2530"/>
                  </a:moveTo>
                  <a:cubicBezTo>
                    <a:pt x="8448" y="2530"/>
                    <a:pt x="9548" y="3119"/>
                    <a:pt x="10478" y="4049"/>
                  </a:cubicBezTo>
                  <a:cubicBezTo>
                    <a:pt x="10709" y="4306"/>
                    <a:pt x="10899" y="4575"/>
                    <a:pt x="11050" y="4853"/>
                  </a:cubicBezTo>
                  <a:lnTo>
                    <a:pt x="11050" y="4853"/>
                  </a:lnTo>
                  <a:cubicBezTo>
                    <a:pt x="11072" y="4902"/>
                    <a:pt x="11093" y="4952"/>
                    <a:pt x="11113" y="5002"/>
                  </a:cubicBezTo>
                  <a:cubicBezTo>
                    <a:pt x="11142" y="5177"/>
                    <a:pt x="11163" y="5349"/>
                    <a:pt x="11176" y="5519"/>
                  </a:cubicBezTo>
                  <a:lnTo>
                    <a:pt x="11176" y="5519"/>
                  </a:lnTo>
                  <a:cubicBezTo>
                    <a:pt x="10601" y="4243"/>
                    <a:pt x="9435" y="3284"/>
                    <a:pt x="7938" y="3097"/>
                  </a:cubicBezTo>
                  <a:cubicBezTo>
                    <a:pt x="7484" y="2967"/>
                    <a:pt x="7017" y="2903"/>
                    <a:pt x="6550" y="2903"/>
                  </a:cubicBezTo>
                  <a:cubicBezTo>
                    <a:pt x="5951" y="2903"/>
                    <a:pt x="5352" y="3008"/>
                    <a:pt x="4782" y="3212"/>
                  </a:cubicBezTo>
                  <a:lnTo>
                    <a:pt x="4782" y="3212"/>
                  </a:lnTo>
                  <a:cubicBezTo>
                    <a:pt x="5067" y="3013"/>
                    <a:pt x="5380" y="2863"/>
                    <a:pt x="5715" y="2779"/>
                  </a:cubicBezTo>
                  <a:cubicBezTo>
                    <a:pt x="6226" y="2609"/>
                    <a:pt x="6713" y="2530"/>
                    <a:pt x="7178" y="2530"/>
                  </a:cubicBezTo>
                  <a:close/>
                  <a:moveTo>
                    <a:pt x="5834" y="5716"/>
                  </a:moveTo>
                  <a:cubicBezTo>
                    <a:pt x="5953" y="5716"/>
                    <a:pt x="6033" y="5795"/>
                    <a:pt x="6033" y="5954"/>
                  </a:cubicBezTo>
                  <a:cubicBezTo>
                    <a:pt x="6350" y="5954"/>
                    <a:pt x="6668" y="5954"/>
                    <a:pt x="6985" y="6272"/>
                  </a:cubicBezTo>
                  <a:cubicBezTo>
                    <a:pt x="7303" y="6589"/>
                    <a:pt x="7620" y="6907"/>
                    <a:pt x="7620" y="7224"/>
                  </a:cubicBezTo>
                  <a:cubicBezTo>
                    <a:pt x="7705" y="7224"/>
                    <a:pt x="7767" y="7247"/>
                    <a:pt x="7807" y="7286"/>
                  </a:cubicBezTo>
                  <a:lnTo>
                    <a:pt x="7807" y="7286"/>
                  </a:lnTo>
                  <a:cubicBezTo>
                    <a:pt x="7262" y="7532"/>
                    <a:pt x="6614" y="7667"/>
                    <a:pt x="5955" y="7667"/>
                  </a:cubicBezTo>
                  <a:cubicBezTo>
                    <a:pt x="5663" y="7667"/>
                    <a:pt x="5369" y="7640"/>
                    <a:pt x="5081" y="7585"/>
                  </a:cubicBezTo>
                  <a:lnTo>
                    <a:pt x="5081" y="7585"/>
                  </a:lnTo>
                  <a:cubicBezTo>
                    <a:pt x="5080" y="7571"/>
                    <a:pt x="5080" y="7556"/>
                    <a:pt x="5080" y="7542"/>
                  </a:cubicBezTo>
                  <a:cubicBezTo>
                    <a:pt x="4763" y="6907"/>
                    <a:pt x="5080" y="6272"/>
                    <a:pt x="5398" y="5954"/>
                  </a:cubicBezTo>
                  <a:cubicBezTo>
                    <a:pt x="5556" y="5795"/>
                    <a:pt x="5715" y="5716"/>
                    <a:pt x="5834" y="5716"/>
                  </a:cubicBezTo>
                  <a:close/>
                  <a:moveTo>
                    <a:pt x="7856" y="7388"/>
                  </a:moveTo>
                  <a:cubicBezTo>
                    <a:pt x="7873" y="7509"/>
                    <a:pt x="7795" y="7684"/>
                    <a:pt x="7620" y="7859"/>
                  </a:cubicBezTo>
                  <a:lnTo>
                    <a:pt x="7856" y="7388"/>
                  </a:lnTo>
                  <a:close/>
                  <a:moveTo>
                    <a:pt x="8608" y="9226"/>
                  </a:moveTo>
                  <a:cubicBezTo>
                    <a:pt x="8498" y="9310"/>
                    <a:pt x="8379" y="9384"/>
                    <a:pt x="8255" y="9447"/>
                  </a:cubicBezTo>
                  <a:lnTo>
                    <a:pt x="7999" y="9447"/>
                  </a:lnTo>
                  <a:cubicBezTo>
                    <a:pt x="8188" y="9378"/>
                    <a:pt x="8390" y="9303"/>
                    <a:pt x="8608" y="9226"/>
                  </a:cubicBezTo>
                  <a:close/>
                  <a:moveTo>
                    <a:pt x="8414" y="1"/>
                  </a:moveTo>
                  <a:cubicBezTo>
                    <a:pt x="7699" y="1"/>
                    <a:pt x="6985" y="80"/>
                    <a:pt x="6350" y="239"/>
                  </a:cubicBezTo>
                  <a:cubicBezTo>
                    <a:pt x="6234" y="355"/>
                    <a:pt x="6118" y="471"/>
                    <a:pt x="6017" y="603"/>
                  </a:cubicBezTo>
                  <a:lnTo>
                    <a:pt x="6017" y="603"/>
                  </a:lnTo>
                  <a:cubicBezTo>
                    <a:pt x="5005" y="787"/>
                    <a:pt x="4050" y="1257"/>
                    <a:pt x="3261" y="1948"/>
                  </a:cubicBezTo>
                  <a:lnTo>
                    <a:pt x="3261" y="1948"/>
                  </a:lnTo>
                  <a:cubicBezTo>
                    <a:pt x="2241" y="2699"/>
                    <a:pt x="1412" y="3776"/>
                    <a:pt x="953" y="5002"/>
                  </a:cubicBezTo>
                  <a:cubicBezTo>
                    <a:pt x="0" y="7542"/>
                    <a:pt x="635" y="10717"/>
                    <a:pt x="2858" y="12622"/>
                  </a:cubicBezTo>
                  <a:cubicBezTo>
                    <a:pt x="2858" y="12622"/>
                    <a:pt x="2858" y="12622"/>
                    <a:pt x="2858" y="12622"/>
                  </a:cubicBezTo>
                  <a:lnTo>
                    <a:pt x="2858" y="12622"/>
                  </a:lnTo>
                  <a:cubicBezTo>
                    <a:pt x="3641" y="13293"/>
                    <a:pt x="4583" y="13728"/>
                    <a:pt x="5572" y="13926"/>
                  </a:cubicBezTo>
                  <a:lnTo>
                    <a:pt x="5572" y="13926"/>
                  </a:lnTo>
                  <a:cubicBezTo>
                    <a:pt x="6304" y="14136"/>
                    <a:pt x="7064" y="14250"/>
                    <a:pt x="7820" y="14250"/>
                  </a:cubicBezTo>
                  <a:cubicBezTo>
                    <a:pt x="8845" y="14250"/>
                    <a:pt x="9863" y="14040"/>
                    <a:pt x="10795" y="13574"/>
                  </a:cubicBezTo>
                  <a:cubicBezTo>
                    <a:pt x="13653" y="12304"/>
                    <a:pt x="15240" y="9764"/>
                    <a:pt x="15240" y="6589"/>
                  </a:cubicBezTo>
                  <a:cubicBezTo>
                    <a:pt x="15240" y="3732"/>
                    <a:pt x="13335" y="1192"/>
                    <a:pt x="10478" y="239"/>
                  </a:cubicBezTo>
                  <a:cubicBezTo>
                    <a:pt x="9843" y="80"/>
                    <a:pt x="9128" y="1"/>
                    <a:pt x="841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20" name="Google Shape;520;p16"/>
            <p:cNvSpPr/>
            <p:nvPr/>
          </p:nvSpPr>
          <p:spPr>
            <a:xfrm>
              <a:off x="5814200" y="464325"/>
              <a:ext cx="381000" cy="361500"/>
            </a:xfrm>
            <a:custGeom>
              <a:avLst/>
              <a:gdLst/>
              <a:ahLst/>
              <a:cxnLst/>
              <a:rect l="l" t="t" r="r" b="b"/>
              <a:pathLst>
                <a:path w="15240" h="14460" extrusionOk="0">
                  <a:moveTo>
                    <a:pt x="7856" y="7861"/>
                  </a:moveTo>
                  <a:cubicBezTo>
                    <a:pt x="7873" y="8001"/>
                    <a:pt x="7795" y="8097"/>
                    <a:pt x="7620" y="8097"/>
                  </a:cubicBezTo>
                  <a:lnTo>
                    <a:pt x="7856" y="7861"/>
                  </a:lnTo>
                  <a:close/>
                  <a:moveTo>
                    <a:pt x="6350" y="6192"/>
                  </a:moveTo>
                  <a:cubicBezTo>
                    <a:pt x="6668" y="6510"/>
                    <a:pt x="6985" y="6510"/>
                    <a:pt x="6985" y="6827"/>
                  </a:cubicBezTo>
                  <a:cubicBezTo>
                    <a:pt x="7303" y="7145"/>
                    <a:pt x="7620" y="7145"/>
                    <a:pt x="7620" y="7462"/>
                  </a:cubicBezTo>
                  <a:cubicBezTo>
                    <a:pt x="7747" y="7589"/>
                    <a:pt x="7823" y="7715"/>
                    <a:pt x="7848" y="7822"/>
                  </a:cubicBezTo>
                  <a:lnTo>
                    <a:pt x="7848" y="7822"/>
                  </a:lnTo>
                  <a:cubicBezTo>
                    <a:pt x="7418" y="8018"/>
                    <a:pt x="6923" y="8110"/>
                    <a:pt x="6419" y="8110"/>
                  </a:cubicBezTo>
                  <a:cubicBezTo>
                    <a:pt x="5859" y="8110"/>
                    <a:pt x="5289" y="7996"/>
                    <a:pt x="4788" y="7784"/>
                  </a:cubicBezTo>
                  <a:lnTo>
                    <a:pt x="4788" y="7784"/>
                  </a:lnTo>
                  <a:cubicBezTo>
                    <a:pt x="4876" y="7253"/>
                    <a:pt x="5184" y="6723"/>
                    <a:pt x="5715" y="6192"/>
                  </a:cubicBezTo>
                  <a:close/>
                  <a:moveTo>
                    <a:pt x="7339" y="9992"/>
                  </a:moveTo>
                  <a:cubicBezTo>
                    <a:pt x="7176" y="10041"/>
                    <a:pt x="7012" y="10065"/>
                    <a:pt x="6850" y="10065"/>
                  </a:cubicBezTo>
                  <a:cubicBezTo>
                    <a:pt x="6684" y="10065"/>
                    <a:pt x="6521" y="10040"/>
                    <a:pt x="6362" y="9994"/>
                  </a:cubicBezTo>
                  <a:lnTo>
                    <a:pt x="6362" y="9994"/>
                  </a:lnTo>
                  <a:cubicBezTo>
                    <a:pt x="6464" y="9999"/>
                    <a:pt x="6566" y="10002"/>
                    <a:pt x="6668" y="10002"/>
                  </a:cubicBezTo>
                  <a:cubicBezTo>
                    <a:pt x="6867" y="10002"/>
                    <a:pt x="7097" y="10002"/>
                    <a:pt x="7339" y="9992"/>
                  </a:cubicBezTo>
                  <a:close/>
                  <a:moveTo>
                    <a:pt x="6826" y="2936"/>
                  </a:moveTo>
                  <a:cubicBezTo>
                    <a:pt x="7096" y="2939"/>
                    <a:pt x="7362" y="2965"/>
                    <a:pt x="7620" y="3017"/>
                  </a:cubicBezTo>
                  <a:cubicBezTo>
                    <a:pt x="9208" y="3335"/>
                    <a:pt x="10478" y="4605"/>
                    <a:pt x="10795" y="6192"/>
                  </a:cubicBezTo>
                  <a:cubicBezTo>
                    <a:pt x="10795" y="8097"/>
                    <a:pt x="9843" y="9685"/>
                    <a:pt x="8255" y="10637"/>
                  </a:cubicBezTo>
                  <a:cubicBezTo>
                    <a:pt x="8210" y="10659"/>
                    <a:pt x="8164" y="10681"/>
                    <a:pt x="8118" y="10701"/>
                  </a:cubicBezTo>
                  <a:lnTo>
                    <a:pt x="8118" y="10701"/>
                  </a:lnTo>
                  <a:cubicBezTo>
                    <a:pt x="8436" y="10400"/>
                    <a:pt x="8722" y="10040"/>
                    <a:pt x="8967" y="9642"/>
                  </a:cubicBezTo>
                  <a:lnTo>
                    <a:pt x="8967" y="9642"/>
                  </a:lnTo>
                  <a:cubicBezTo>
                    <a:pt x="9437" y="9357"/>
                    <a:pt x="9710" y="8717"/>
                    <a:pt x="9638" y="8161"/>
                  </a:cubicBezTo>
                  <a:lnTo>
                    <a:pt x="9638" y="8161"/>
                  </a:lnTo>
                  <a:cubicBezTo>
                    <a:pt x="10281" y="6095"/>
                    <a:pt x="9879" y="3786"/>
                    <a:pt x="7620" y="3335"/>
                  </a:cubicBezTo>
                  <a:cubicBezTo>
                    <a:pt x="7166" y="3205"/>
                    <a:pt x="6699" y="3141"/>
                    <a:pt x="6235" y="3141"/>
                  </a:cubicBezTo>
                  <a:cubicBezTo>
                    <a:pt x="5768" y="3141"/>
                    <a:pt x="5304" y="3206"/>
                    <a:pt x="4859" y="3332"/>
                  </a:cubicBezTo>
                  <a:lnTo>
                    <a:pt x="4859" y="3332"/>
                  </a:lnTo>
                  <a:cubicBezTo>
                    <a:pt x="5188" y="3192"/>
                    <a:pt x="5535" y="3087"/>
                    <a:pt x="5888" y="3021"/>
                  </a:cubicBezTo>
                  <a:lnTo>
                    <a:pt x="5888" y="3021"/>
                  </a:lnTo>
                  <a:cubicBezTo>
                    <a:pt x="5936" y="3018"/>
                    <a:pt x="5984" y="3017"/>
                    <a:pt x="6033" y="3017"/>
                  </a:cubicBezTo>
                  <a:cubicBezTo>
                    <a:pt x="6291" y="2965"/>
                    <a:pt x="6557" y="2939"/>
                    <a:pt x="6826" y="2936"/>
                  </a:cubicBezTo>
                  <a:close/>
                  <a:moveTo>
                    <a:pt x="8255" y="1"/>
                  </a:moveTo>
                  <a:cubicBezTo>
                    <a:pt x="7620" y="1"/>
                    <a:pt x="6985" y="160"/>
                    <a:pt x="6350" y="477"/>
                  </a:cubicBezTo>
                  <a:cubicBezTo>
                    <a:pt x="6047" y="477"/>
                    <a:pt x="5816" y="621"/>
                    <a:pt x="5693" y="842"/>
                  </a:cubicBezTo>
                  <a:lnTo>
                    <a:pt x="5693" y="842"/>
                  </a:lnTo>
                  <a:cubicBezTo>
                    <a:pt x="3739" y="1196"/>
                    <a:pt x="1952" y="2605"/>
                    <a:pt x="953" y="4605"/>
                  </a:cubicBezTo>
                  <a:cubicBezTo>
                    <a:pt x="0" y="7145"/>
                    <a:pt x="318" y="10320"/>
                    <a:pt x="2223" y="12225"/>
                  </a:cubicBezTo>
                  <a:cubicBezTo>
                    <a:pt x="3682" y="13684"/>
                    <a:pt x="5553" y="14459"/>
                    <a:pt x="7385" y="14459"/>
                  </a:cubicBezTo>
                  <a:cubicBezTo>
                    <a:pt x="8342" y="14459"/>
                    <a:pt x="9288" y="14248"/>
                    <a:pt x="10160" y="13812"/>
                  </a:cubicBezTo>
                  <a:cubicBezTo>
                    <a:pt x="13018" y="12860"/>
                    <a:pt x="15240" y="10002"/>
                    <a:pt x="15240" y="7145"/>
                  </a:cubicBezTo>
                  <a:cubicBezTo>
                    <a:pt x="15240" y="3970"/>
                    <a:pt x="13335" y="1112"/>
                    <a:pt x="10160" y="477"/>
                  </a:cubicBezTo>
                  <a:cubicBezTo>
                    <a:pt x="9525" y="160"/>
                    <a:pt x="8890" y="1"/>
                    <a:pt x="825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3111550" y="244825"/>
              <a:ext cx="376975" cy="353675"/>
            </a:xfrm>
            <a:custGeom>
              <a:avLst/>
              <a:gdLst/>
              <a:ahLst/>
              <a:cxnLst/>
              <a:rect l="l" t="t" r="r" b="b"/>
              <a:pathLst>
                <a:path w="15079" h="14147" extrusionOk="0">
                  <a:moveTo>
                    <a:pt x="6506" y="2590"/>
                  </a:moveTo>
                  <a:cubicBezTo>
                    <a:pt x="8094" y="2590"/>
                    <a:pt x="9681" y="3542"/>
                    <a:pt x="10316" y="4812"/>
                  </a:cubicBezTo>
                  <a:cubicBezTo>
                    <a:pt x="10352" y="5027"/>
                    <a:pt x="10376" y="5242"/>
                    <a:pt x="10388" y="5456"/>
                  </a:cubicBezTo>
                  <a:lnTo>
                    <a:pt x="10388" y="5456"/>
                  </a:lnTo>
                  <a:cubicBezTo>
                    <a:pt x="9525" y="3980"/>
                    <a:pt x="7857" y="2907"/>
                    <a:pt x="6189" y="2907"/>
                  </a:cubicBezTo>
                  <a:cubicBezTo>
                    <a:pt x="5509" y="2907"/>
                    <a:pt x="4875" y="3021"/>
                    <a:pt x="4298" y="3230"/>
                  </a:cubicBezTo>
                  <a:lnTo>
                    <a:pt x="4298" y="3230"/>
                  </a:lnTo>
                  <a:cubicBezTo>
                    <a:pt x="4961" y="2815"/>
                    <a:pt x="5734" y="2590"/>
                    <a:pt x="6506" y="2590"/>
                  </a:cubicBezTo>
                  <a:close/>
                  <a:moveTo>
                    <a:pt x="9003" y="6386"/>
                  </a:moveTo>
                  <a:lnTo>
                    <a:pt x="9003" y="6386"/>
                  </a:lnTo>
                  <a:cubicBezTo>
                    <a:pt x="9181" y="6781"/>
                    <a:pt x="9239" y="7205"/>
                    <a:pt x="9138" y="7597"/>
                  </a:cubicBezTo>
                  <a:lnTo>
                    <a:pt x="9138" y="7597"/>
                  </a:lnTo>
                  <a:cubicBezTo>
                    <a:pt x="9117" y="7515"/>
                    <a:pt x="9087" y="7434"/>
                    <a:pt x="9046" y="7352"/>
                  </a:cubicBezTo>
                  <a:cubicBezTo>
                    <a:pt x="9080" y="7010"/>
                    <a:pt x="9063" y="6687"/>
                    <a:pt x="9003" y="6386"/>
                  </a:cubicBezTo>
                  <a:close/>
                  <a:moveTo>
                    <a:pt x="5832" y="6161"/>
                  </a:moveTo>
                  <a:cubicBezTo>
                    <a:pt x="6109" y="6161"/>
                    <a:pt x="6348" y="6241"/>
                    <a:pt x="6506" y="6400"/>
                  </a:cubicBezTo>
                  <a:cubicBezTo>
                    <a:pt x="7014" y="6653"/>
                    <a:pt x="7319" y="7111"/>
                    <a:pt x="7258" y="7446"/>
                  </a:cubicBezTo>
                  <a:lnTo>
                    <a:pt x="7258" y="7446"/>
                  </a:lnTo>
                  <a:cubicBezTo>
                    <a:pt x="6741" y="7672"/>
                    <a:pt x="6179" y="7795"/>
                    <a:pt x="5611" y="7795"/>
                  </a:cubicBezTo>
                  <a:cubicBezTo>
                    <a:pt x="5311" y="7795"/>
                    <a:pt x="5008" y="7760"/>
                    <a:pt x="4710" y="7688"/>
                  </a:cubicBezTo>
                  <a:lnTo>
                    <a:pt x="4710" y="7688"/>
                  </a:lnTo>
                  <a:cubicBezTo>
                    <a:pt x="4635" y="7258"/>
                    <a:pt x="4704" y="6829"/>
                    <a:pt x="4919" y="6400"/>
                  </a:cubicBezTo>
                  <a:cubicBezTo>
                    <a:pt x="5236" y="6241"/>
                    <a:pt x="5554" y="6161"/>
                    <a:pt x="5832" y="6161"/>
                  </a:cubicBezTo>
                  <a:close/>
                  <a:moveTo>
                    <a:pt x="8389" y="0"/>
                  </a:moveTo>
                  <a:cubicBezTo>
                    <a:pt x="7655" y="0"/>
                    <a:pt x="6922" y="184"/>
                    <a:pt x="6189" y="367"/>
                  </a:cubicBezTo>
                  <a:cubicBezTo>
                    <a:pt x="5966" y="478"/>
                    <a:pt x="5782" y="590"/>
                    <a:pt x="5651" y="715"/>
                  </a:cubicBezTo>
                  <a:lnTo>
                    <a:pt x="5651" y="715"/>
                  </a:lnTo>
                  <a:cubicBezTo>
                    <a:pt x="4567" y="839"/>
                    <a:pt x="3515" y="1331"/>
                    <a:pt x="2679" y="2117"/>
                  </a:cubicBezTo>
                  <a:lnTo>
                    <a:pt x="2679" y="2117"/>
                  </a:lnTo>
                  <a:cubicBezTo>
                    <a:pt x="1713" y="2867"/>
                    <a:pt x="941" y="3884"/>
                    <a:pt x="474" y="5130"/>
                  </a:cubicBezTo>
                  <a:cubicBezTo>
                    <a:pt x="1" y="7259"/>
                    <a:pt x="409" y="9388"/>
                    <a:pt x="1567" y="10991"/>
                  </a:cubicBezTo>
                  <a:lnTo>
                    <a:pt x="1567" y="10991"/>
                  </a:lnTo>
                  <a:cubicBezTo>
                    <a:pt x="1932" y="11770"/>
                    <a:pt x="2430" y="12483"/>
                    <a:pt x="3014" y="13067"/>
                  </a:cubicBezTo>
                  <a:cubicBezTo>
                    <a:pt x="3983" y="13606"/>
                    <a:pt x="4989" y="13888"/>
                    <a:pt x="5969" y="13940"/>
                  </a:cubicBezTo>
                  <a:lnTo>
                    <a:pt x="5969" y="13940"/>
                  </a:lnTo>
                  <a:cubicBezTo>
                    <a:pt x="6537" y="14078"/>
                    <a:pt x="7118" y="14147"/>
                    <a:pt x="7700" y="14147"/>
                  </a:cubicBezTo>
                  <a:cubicBezTo>
                    <a:pt x="8818" y="14147"/>
                    <a:pt x="9935" y="13893"/>
                    <a:pt x="10951" y="13385"/>
                  </a:cubicBezTo>
                  <a:cubicBezTo>
                    <a:pt x="13491" y="11797"/>
                    <a:pt x="15079" y="9257"/>
                    <a:pt x="14761" y="6400"/>
                  </a:cubicBezTo>
                  <a:cubicBezTo>
                    <a:pt x="14761" y="3542"/>
                    <a:pt x="12856" y="1002"/>
                    <a:pt x="9999" y="367"/>
                  </a:cubicBezTo>
                  <a:cubicBezTo>
                    <a:pt x="9462" y="99"/>
                    <a:pt x="8925" y="0"/>
                    <a:pt x="8389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2028000" y="1271975"/>
              <a:ext cx="381025" cy="347925"/>
            </a:xfrm>
            <a:custGeom>
              <a:avLst/>
              <a:gdLst/>
              <a:ahLst/>
              <a:cxnLst/>
              <a:rect l="l" t="t" r="r" b="b"/>
              <a:pathLst>
                <a:path w="15241" h="13917" extrusionOk="0">
                  <a:moveTo>
                    <a:pt x="7056" y="2461"/>
                  </a:moveTo>
                  <a:cubicBezTo>
                    <a:pt x="7199" y="2461"/>
                    <a:pt x="7341" y="2468"/>
                    <a:pt x="7483" y="2481"/>
                  </a:cubicBezTo>
                  <a:lnTo>
                    <a:pt x="7483" y="2481"/>
                  </a:lnTo>
                  <a:cubicBezTo>
                    <a:pt x="9000" y="2685"/>
                    <a:pt x="10073" y="3681"/>
                    <a:pt x="10563" y="4914"/>
                  </a:cubicBezTo>
                  <a:lnTo>
                    <a:pt x="10563" y="4914"/>
                  </a:lnTo>
                  <a:cubicBezTo>
                    <a:pt x="10034" y="4120"/>
                    <a:pt x="9240" y="3465"/>
                    <a:pt x="8256" y="3096"/>
                  </a:cubicBezTo>
                  <a:cubicBezTo>
                    <a:pt x="7802" y="2966"/>
                    <a:pt x="7322" y="2903"/>
                    <a:pt x="6837" y="2903"/>
                  </a:cubicBezTo>
                  <a:cubicBezTo>
                    <a:pt x="6024" y="2903"/>
                    <a:pt x="5197" y="3081"/>
                    <a:pt x="4458" y="3425"/>
                  </a:cubicBezTo>
                  <a:lnTo>
                    <a:pt x="4458" y="3425"/>
                  </a:lnTo>
                  <a:cubicBezTo>
                    <a:pt x="4736" y="3168"/>
                    <a:pt x="5056" y="2950"/>
                    <a:pt x="5398" y="2779"/>
                  </a:cubicBezTo>
                  <a:cubicBezTo>
                    <a:pt x="5928" y="2567"/>
                    <a:pt x="6492" y="2461"/>
                    <a:pt x="7056" y="2461"/>
                  </a:cubicBezTo>
                  <a:close/>
                  <a:moveTo>
                    <a:pt x="11999" y="2761"/>
                  </a:moveTo>
                  <a:lnTo>
                    <a:pt x="11999" y="2761"/>
                  </a:lnTo>
                  <a:cubicBezTo>
                    <a:pt x="12134" y="2864"/>
                    <a:pt x="12263" y="2976"/>
                    <a:pt x="12383" y="3096"/>
                  </a:cubicBezTo>
                  <a:cubicBezTo>
                    <a:pt x="13419" y="4391"/>
                    <a:pt x="13821" y="6108"/>
                    <a:pt x="13418" y="7559"/>
                  </a:cubicBezTo>
                  <a:lnTo>
                    <a:pt x="13418" y="7559"/>
                  </a:lnTo>
                  <a:cubicBezTo>
                    <a:pt x="13512" y="6529"/>
                    <a:pt x="13379" y="5447"/>
                    <a:pt x="13018" y="4366"/>
                  </a:cubicBezTo>
                  <a:cubicBezTo>
                    <a:pt x="12799" y="3855"/>
                    <a:pt x="12496" y="3377"/>
                    <a:pt x="12125" y="2945"/>
                  </a:cubicBezTo>
                  <a:lnTo>
                    <a:pt x="12125" y="2945"/>
                  </a:lnTo>
                  <a:cubicBezTo>
                    <a:pt x="12084" y="2883"/>
                    <a:pt x="12042" y="2822"/>
                    <a:pt x="11999" y="2761"/>
                  </a:cubicBezTo>
                  <a:close/>
                  <a:moveTo>
                    <a:pt x="5716" y="5636"/>
                  </a:moveTo>
                  <a:cubicBezTo>
                    <a:pt x="6351" y="5636"/>
                    <a:pt x="6986" y="5954"/>
                    <a:pt x="7303" y="6271"/>
                  </a:cubicBezTo>
                  <a:cubicBezTo>
                    <a:pt x="7621" y="6589"/>
                    <a:pt x="7621" y="6906"/>
                    <a:pt x="7938" y="7224"/>
                  </a:cubicBezTo>
                  <a:cubicBezTo>
                    <a:pt x="7938" y="7224"/>
                    <a:pt x="7938" y="7224"/>
                    <a:pt x="7938" y="7397"/>
                  </a:cubicBezTo>
                  <a:lnTo>
                    <a:pt x="7938" y="7397"/>
                  </a:lnTo>
                  <a:cubicBezTo>
                    <a:pt x="7379" y="7674"/>
                    <a:pt x="6820" y="7799"/>
                    <a:pt x="6261" y="7799"/>
                  </a:cubicBezTo>
                  <a:cubicBezTo>
                    <a:pt x="5875" y="7799"/>
                    <a:pt x="5489" y="7739"/>
                    <a:pt x="5102" y="7629"/>
                  </a:cubicBezTo>
                  <a:lnTo>
                    <a:pt x="5102" y="7629"/>
                  </a:lnTo>
                  <a:cubicBezTo>
                    <a:pt x="5088" y="7497"/>
                    <a:pt x="5081" y="7362"/>
                    <a:pt x="5081" y="7224"/>
                  </a:cubicBezTo>
                  <a:cubicBezTo>
                    <a:pt x="5081" y="6589"/>
                    <a:pt x="5081" y="6271"/>
                    <a:pt x="5716" y="5636"/>
                  </a:cubicBezTo>
                  <a:close/>
                  <a:moveTo>
                    <a:pt x="8415" y="0"/>
                  </a:moveTo>
                  <a:cubicBezTo>
                    <a:pt x="7700" y="0"/>
                    <a:pt x="6986" y="80"/>
                    <a:pt x="6351" y="239"/>
                  </a:cubicBezTo>
                  <a:cubicBezTo>
                    <a:pt x="6271" y="318"/>
                    <a:pt x="6192" y="418"/>
                    <a:pt x="6117" y="527"/>
                  </a:cubicBezTo>
                  <a:lnTo>
                    <a:pt x="6117" y="527"/>
                  </a:lnTo>
                  <a:cubicBezTo>
                    <a:pt x="3681" y="641"/>
                    <a:pt x="1807" y="2407"/>
                    <a:pt x="953" y="4684"/>
                  </a:cubicBezTo>
                  <a:cubicBezTo>
                    <a:pt x="1" y="7224"/>
                    <a:pt x="953" y="10081"/>
                    <a:pt x="3176" y="11986"/>
                  </a:cubicBezTo>
                  <a:cubicBezTo>
                    <a:pt x="4406" y="13216"/>
                    <a:pt x="6166" y="13917"/>
                    <a:pt x="8028" y="13917"/>
                  </a:cubicBezTo>
                  <a:cubicBezTo>
                    <a:pt x="9049" y="13917"/>
                    <a:pt x="10101" y="13706"/>
                    <a:pt x="11113" y="13256"/>
                  </a:cubicBezTo>
                  <a:cubicBezTo>
                    <a:pt x="13653" y="11986"/>
                    <a:pt x="15241" y="9129"/>
                    <a:pt x="15241" y="6271"/>
                  </a:cubicBezTo>
                  <a:cubicBezTo>
                    <a:pt x="15241" y="3414"/>
                    <a:pt x="13336" y="874"/>
                    <a:pt x="10478" y="239"/>
                  </a:cubicBezTo>
                  <a:cubicBezTo>
                    <a:pt x="9843" y="80"/>
                    <a:pt x="9129" y="0"/>
                    <a:pt x="8415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1361275" y="1621225"/>
              <a:ext cx="381000" cy="355600"/>
            </a:xfrm>
            <a:custGeom>
              <a:avLst/>
              <a:gdLst/>
              <a:ahLst/>
              <a:cxnLst/>
              <a:rect l="l" t="t" r="r" b="b"/>
              <a:pathLst>
                <a:path w="15240" h="14224" extrusionOk="0">
                  <a:moveTo>
                    <a:pt x="7609" y="3034"/>
                  </a:moveTo>
                  <a:cubicBezTo>
                    <a:pt x="7995" y="3034"/>
                    <a:pt x="8373" y="3104"/>
                    <a:pt x="8730" y="3228"/>
                  </a:cubicBezTo>
                  <a:lnTo>
                    <a:pt x="8730" y="3228"/>
                  </a:lnTo>
                  <a:cubicBezTo>
                    <a:pt x="9191" y="3442"/>
                    <a:pt x="9607" y="3740"/>
                    <a:pt x="9941" y="4103"/>
                  </a:cubicBezTo>
                  <a:lnTo>
                    <a:pt x="9941" y="4103"/>
                  </a:lnTo>
                  <a:cubicBezTo>
                    <a:pt x="9273" y="3571"/>
                    <a:pt x="8470" y="3217"/>
                    <a:pt x="7620" y="3096"/>
                  </a:cubicBezTo>
                  <a:cubicBezTo>
                    <a:pt x="7541" y="3076"/>
                    <a:pt x="7462" y="3058"/>
                    <a:pt x="7384" y="3042"/>
                  </a:cubicBezTo>
                  <a:lnTo>
                    <a:pt x="7384" y="3042"/>
                  </a:lnTo>
                  <a:cubicBezTo>
                    <a:pt x="7459" y="3037"/>
                    <a:pt x="7534" y="3034"/>
                    <a:pt x="7609" y="3034"/>
                  </a:cubicBezTo>
                  <a:close/>
                  <a:moveTo>
                    <a:pt x="9759" y="7057"/>
                  </a:moveTo>
                  <a:cubicBezTo>
                    <a:pt x="9787" y="7112"/>
                    <a:pt x="9815" y="7168"/>
                    <a:pt x="9842" y="7224"/>
                  </a:cubicBezTo>
                  <a:cubicBezTo>
                    <a:pt x="9842" y="7296"/>
                    <a:pt x="9838" y="7368"/>
                    <a:pt x="9830" y="7441"/>
                  </a:cubicBezTo>
                  <a:lnTo>
                    <a:pt x="9830" y="7441"/>
                  </a:lnTo>
                  <a:cubicBezTo>
                    <a:pt x="9812" y="7310"/>
                    <a:pt x="9789" y="7182"/>
                    <a:pt x="9759" y="7057"/>
                  </a:cubicBezTo>
                  <a:close/>
                  <a:moveTo>
                    <a:pt x="6032" y="6130"/>
                  </a:moveTo>
                  <a:cubicBezTo>
                    <a:pt x="6456" y="6130"/>
                    <a:pt x="6879" y="6271"/>
                    <a:pt x="7302" y="6271"/>
                  </a:cubicBezTo>
                  <a:cubicBezTo>
                    <a:pt x="7302" y="6589"/>
                    <a:pt x="7620" y="6906"/>
                    <a:pt x="7620" y="7224"/>
                  </a:cubicBezTo>
                  <a:cubicBezTo>
                    <a:pt x="7849" y="7224"/>
                    <a:pt x="7913" y="7389"/>
                    <a:pt x="7811" y="7601"/>
                  </a:cubicBezTo>
                  <a:lnTo>
                    <a:pt x="7811" y="7601"/>
                  </a:lnTo>
                  <a:cubicBezTo>
                    <a:pt x="7396" y="7785"/>
                    <a:pt x="6950" y="7871"/>
                    <a:pt x="6482" y="7871"/>
                  </a:cubicBezTo>
                  <a:cubicBezTo>
                    <a:pt x="6073" y="7871"/>
                    <a:pt x="5648" y="7805"/>
                    <a:pt x="5214" y="7679"/>
                  </a:cubicBezTo>
                  <a:lnTo>
                    <a:pt x="5214" y="7679"/>
                  </a:lnTo>
                  <a:cubicBezTo>
                    <a:pt x="5102" y="7210"/>
                    <a:pt x="5163" y="6740"/>
                    <a:pt x="5397" y="6271"/>
                  </a:cubicBezTo>
                  <a:cubicBezTo>
                    <a:pt x="5609" y="6165"/>
                    <a:pt x="5821" y="6130"/>
                    <a:pt x="6032" y="6130"/>
                  </a:cubicBezTo>
                  <a:close/>
                  <a:moveTo>
                    <a:pt x="12880" y="4619"/>
                  </a:moveTo>
                  <a:lnTo>
                    <a:pt x="12880" y="4619"/>
                  </a:lnTo>
                  <a:cubicBezTo>
                    <a:pt x="13622" y="5735"/>
                    <a:pt x="13751" y="7187"/>
                    <a:pt x="13266" y="8546"/>
                  </a:cubicBezTo>
                  <a:lnTo>
                    <a:pt x="13266" y="8546"/>
                  </a:lnTo>
                  <a:cubicBezTo>
                    <a:pt x="13480" y="7476"/>
                    <a:pt x="13412" y="6370"/>
                    <a:pt x="13017" y="5319"/>
                  </a:cubicBezTo>
                  <a:cubicBezTo>
                    <a:pt x="13016" y="5315"/>
                    <a:pt x="13015" y="5312"/>
                    <a:pt x="13014" y="5308"/>
                  </a:cubicBezTo>
                  <a:lnTo>
                    <a:pt x="13014" y="5308"/>
                  </a:lnTo>
                  <a:cubicBezTo>
                    <a:pt x="12983" y="5076"/>
                    <a:pt x="12938" y="4846"/>
                    <a:pt x="12880" y="4619"/>
                  </a:cubicBezTo>
                  <a:close/>
                  <a:moveTo>
                    <a:pt x="8890" y="9129"/>
                  </a:moveTo>
                  <a:cubicBezTo>
                    <a:pt x="8414" y="9486"/>
                    <a:pt x="7893" y="9664"/>
                    <a:pt x="7394" y="9664"/>
                  </a:cubicBezTo>
                  <a:cubicBezTo>
                    <a:pt x="7269" y="9664"/>
                    <a:pt x="7145" y="9653"/>
                    <a:pt x="7024" y="9630"/>
                  </a:cubicBezTo>
                  <a:lnTo>
                    <a:pt x="7024" y="9630"/>
                  </a:lnTo>
                  <a:cubicBezTo>
                    <a:pt x="7656" y="9553"/>
                    <a:pt x="8285" y="9388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001" y="239"/>
                    <a:pt x="5748" y="430"/>
                    <a:pt x="5643" y="709"/>
                  </a:cubicBezTo>
                  <a:lnTo>
                    <a:pt x="5643" y="709"/>
                  </a:lnTo>
                  <a:cubicBezTo>
                    <a:pt x="4830" y="898"/>
                    <a:pt x="4081" y="1258"/>
                    <a:pt x="3445" y="1765"/>
                  </a:cubicBezTo>
                  <a:lnTo>
                    <a:pt x="3445" y="1765"/>
                  </a:lnTo>
                  <a:cubicBezTo>
                    <a:pt x="2240" y="2562"/>
                    <a:pt x="1324" y="3831"/>
                    <a:pt x="953" y="5319"/>
                  </a:cubicBezTo>
                  <a:cubicBezTo>
                    <a:pt x="0" y="8176"/>
                    <a:pt x="953" y="11034"/>
                    <a:pt x="3175" y="12939"/>
                  </a:cubicBezTo>
                  <a:cubicBezTo>
                    <a:pt x="4606" y="13833"/>
                    <a:pt x="6138" y="14224"/>
                    <a:pt x="7658" y="14224"/>
                  </a:cubicBezTo>
                  <a:cubicBezTo>
                    <a:pt x="8835" y="14224"/>
                    <a:pt x="10004" y="13989"/>
                    <a:pt x="11112" y="13574"/>
                  </a:cubicBezTo>
                  <a:cubicBezTo>
                    <a:pt x="13970" y="11986"/>
                    <a:pt x="15240" y="9446"/>
                    <a:pt x="15240" y="6271"/>
                  </a:cubicBezTo>
                  <a:cubicBezTo>
                    <a:pt x="15240" y="3414"/>
                    <a:pt x="13017" y="874"/>
                    <a:pt x="10477" y="239"/>
                  </a:cubicBezTo>
                  <a:cubicBezTo>
                    <a:pt x="9842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3445450" y="1089400"/>
              <a:ext cx="376450" cy="361000"/>
            </a:xfrm>
            <a:custGeom>
              <a:avLst/>
              <a:gdLst/>
              <a:ahLst/>
              <a:cxnLst/>
              <a:rect l="l" t="t" r="r" b="b"/>
              <a:pathLst>
                <a:path w="15058" h="14440" extrusionOk="0">
                  <a:moveTo>
                    <a:pt x="7178" y="3045"/>
                  </a:moveTo>
                  <a:cubicBezTo>
                    <a:pt x="7900" y="3157"/>
                    <a:pt x="8621" y="3472"/>
                    <a:pt x="9343" y="4049"/>
                  </a:cubicBezTo>
                  <a:cubicBezTo>
                    <a:pt x="10219" y="4827"/>
                    <a:pt x="10707" y="5815"/>
                    <a:pt x="10853" y="6837"/>
                  </a:cubicBezTo>
                  <a:lnTo>
                    <a:pt x="10853" y="6837"/>
                  </a:lnTo>
                  <a:cubicBezTo>
                    <a:pt x="10851" y="6865"/>
                    <a:pt x="10848" y="6893"/>
                    <a:pt x="10846" y="6920"/>
                  </a:cubicBezTo>
                  <a:lnTo>
                    <a:pt x="10846" y="6920"/>
                  </a:lnTo>
                  <a:cubicBezTo>
                    <a:pt x="10167" y="4726"/>
                    <a:pt x="8279" y="3309"/>
                    <a:pt x="6305" y="3118"/>
                  </a:cubicBezTo>
                  <a:lnTo>
                    <a:pt x="6305" y="3118"/>
                  </a:lnTo>
                  <a:cubicBezTo>
                    <a:pt x="6468" y="3104"/>
                    <a:pt x="6634" y="3097"/>
                    <a:pt x="6803" y="3097"/>
                  </a:cubicBezTo>
                  <a:cubicBezTo>
                    <a:pt x="6928" y="3071"/>
                    <a:pt x="7053" y="3054"/>
                    <a:pt x="7178" y="3045"/>
                  </a:cubicBezTo>
                  <a:close/>
                  <a:moveTo>
                    <a:pt x="12892" y="5674"/>
                  </a:moveTo>
                  <a:cubicBezTo>
                    <a:pt x="13085" y="6396"/>
                    <a:pt x="13105" y="7151"/>
                    <a:pt x="12951" y="7890"/>
                  </a:cubicBezTo>
                  <a:lnTo>
                    <a:pt x="12951" y="7890"/>
                  </a:lnTo>
                  <a:cubicBezTo>
                    <a:pt x="12972" y="7534"/>
                    <a:pt x="12964" y="7177"/>
                    <a:pt x="12927" y="6820"/>
                  </a:cubicBezTo>
                  <a:lnTo>
                    <a:pt x="12927" y="6820"/>
                  </a:lnTo>
                  <a:cubicBezTo>
                    <a:pt x="12957" y="6441"/>
                    <a:pt x="12947" y="6057"/>
                    <a:pt x="12892" y="5674"/>
                  </a:cubicBezTo>
                  <a:close/>
                  <a:moveTo>
                    <a:pt x="5572" y="6780"/>
                  </a:moveTo>
                  <a:cubicBezTo>
                    <a:pt x="5752" y="6780"/>
                    <a:pt x="5951" y="6820"/>
                    <a:pt x="6168" y="6907"/>
                  </a:cubicBezTo>
                  <a:cubicBezTo>
                    <a:pt x="6737" y="6907"/>
                    <a:pt x="7051" y="7417"/>
                    <a:pt x="7110" y="7981"/>
                  </a:cubicBezTo>
                  <a:lnTo>
                    <a:pt x="7110" y="7981"/>
                  </a:lnTo>
                  <a:cubicBezTo>
                    <a:pt x="6506" y="8189"/>
                    <a:pt x="5906" y="8302"/>
                    <a:pt x="5326" y="8302"/>
                  </a:cubicBezTo>
                  <a:cubicBezTo>
                    <a:pt x="5028" y="8302"/>
                    <a:pt x="4736" y="8272"/>
                    <a:pt x="4452" y="8210"/>
                  </a:cubicBezTo>
                  <a:lnTo>
                    <a:pt x="4452" y="8210"/>
                  </a:lnTo>
                  <a:cubicBezTo>
                    <a:pt x="4423" y="7444"/>
                    <a:pt x="4833" y="6780"/>
                    <a:pt x="5572" y="6780"/>
                  </a:cubicBezTo>
                  <a:close/>
                  <a:moveTo>
                    <a:pt x="8765" y="6615"/>
                  </a:moveTo>
                  <a:lnTo>
                    <a:pt x="8765" y="6615"/>
                  </a:lnTo>
                  <a:cubicBezTo>
                    <a:pt x="9328" y="7226"/>
                    <a:pt x="9531" y="8003"/>
                    <a:pt x="9025" y="8812"/>
                  </a:cubicBezTo>
                  <a:cubicBezTo>
                    <a:pt x="8437" y="9596"/>
                    <a:pt x="7484" y="10139"/>
                    <a:pt x="6543" y="10139"/>
                  </a:cubicBezTo>
                  <a:cubicBezTo>
                    <a:pt x="6364" y="10139"/>
                    <a:pt x="6186" y="10119"/>
                    <a:pt x="6012" y="10078"/>
                  </a:cubicBezTo>
                  <a:lnTo>
                    <a:pt x="6012" y="10078"/>
                  </a:lnTo>
                  <a:cubicBezTo>
                    <a:pt x="6876" y="10045"/>
                    <a:pt x="7474" y="9746"/>
                    <a:pt x="8073" y="9447"/>
                  </a:cubicBezTo>
                  <a:cubicBezTo>
                    <a:pt x="8708" y="9129"/>
                    <a:pt x="9025" y="8494"/>
                    <a:pt x="9025" y="7542"/>
                  </a:cubicBezTo>
                  <a:cubicBezTo>
                    <a:pt x="8988" y="7205"/>
                    <a:pt x="8898" y="6896"/>
                    <a:pt x="8765" y="6615"/>
                  </a:cubicBezTo>
                  <a:close/>
                  <a:moveTo>
                    <a:pt x="7755" y="1"/>
                  </a:moveTo>
                  <a:cubicBezTo>
                    <a:pt x="7120" y="1"/>
                    <a:pt x="6485" y="80"/>
                    <a:pt x="5850" y="239"/>
                  </a:cubicBezTo>
                  <a:cubicBezTo>
                    <a:pt x="5403" y="462"/>
                    <a:pt x="5114" y="686"/>
                    <a:pt x="5092" y="1020"/>
                  </a:cubicBezTo>
                  <a:lnTo>
                    <a:pt x="5092" y="1020"/>
                  </a:lnTo>
                  <a:cubicBezTo>
                    <a:pt x="4633" y="1141"/>
                    <a:pt x="4201" y="1316"/>
                    <a:pt x="3803" y="1539"/>
                  </a:cubicBezTo>
                  <a:lnTo>
                    <a:pt x="3803" y="1539"/>
                  </a:lnTo>
                  <a:cubicBezTo>
                    <a:pt x="2328" y="2244"/>
                    <a:pt x="1089" y="3516"/>
                    <a:pt x="453" y="5319"/>
                  </a:cubicBezTo>
                  <a:cubicBezTo>
                    <a:pt x="0" y="7356"/>
                    <a:pt x="354" y="9393"/>
                    <a:pt x="1400" y="11085"/>
                  </a:cubicBezTo>
                  <a:lnTo>
                    <a:pt x="1400" y="11085"/>
                  </a:lnTo>
                  <a:cubicBezTo>
                    <a:pt x="1842" y="12024"/>
                    <a:pt x="2487" y="12888"/>
                    <a:pt x="3310" y="13574"/>
                  </a:cubicBezTo>
                  <a:cubicBezTo>
                    <a:pt x="4242" y="14156"/>
                    <a:pt x="5301" y="14439"/>
                    <a:pt x="6364" y="14439"/>
                  </a:cubicBezTo>
                  <a:cubicBezTo>
                    <a:pt x="6695" y="14439"/>
                    <a:pt x="7026" y="14412"/>
                    <a:pt x="7354" y="14358"/>
                  </a:cubicBezTo>
                  <a:lnTo>
                    <a:pt x="7354" y="14358"/>
                  </a:lnTo>
                  <a:cubicBezTo>
                    <a:pt x="7369" y="14358"/>
                    <a:pt x="7383" y="14358"/>
                    <a:pt x="7398" y="14358"/>
                  </a:cubicBezTo>
                  <a:cubicBezTo>
                    <a:pt x="8545" y="14358"/>
                    <a:pt x="9737" y="14104"/>
                    <a:pt x="10930" y="13574"/>
                  </a:cubicBezTo>
                  <a:cubicBezTo>
                    <a:pt x="13470" y="11987"/>
                    <a:pt x="15058" y="9447"/>
                    <a:pt x="14740" y="6272"/>
                  </a:cubicBezTo>
                  <a:cubicBezTo>
                    <a:pt x="14423" y="3414"/>
                    <a:pt x="12518" y="874"/>
                    <a:pt x="9660" y="239"/>
                  </a:cubicBezTo>
                  <a:cubicBezTo>
                    <a:pt x="9025" y="80"/>
                    <a:pt x="8390" y="1"/>
                    <a:pt x="775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4893450" y="958000"/>
              <a:ext cx="381025" cy="354875"/>
            </a:xfrm>
            <a:custGeom>
              <a:avLst/>
              <a:gdLst/>
              <a:ahLst/>
              <a:cxnLst/>
              <a:rect l="l" t="t" r="r" b="b"/>
              <a:pathLst>
                <a:path w="15241" h="14195" extrusionOk="0">
                  <a:moveTo>
                    <a:pt x="6310" y="5892"/>
                  </a:moveTo>
                  <a:cubicBezTo>
                    <a:pt x="6588" y="5892"/>
                    <a:pt x="6826" y="5971"/>
                    <a:pt x="6985" y="6130"/>
                  </a:cubicBezTo>
                  <a:cubicBezTo>
                    <a:pt x="7303" y="6448"/>
                    <a:pt x="7620" y="6765"/>
                    <a:pt x="7620" y="7083"/>
                  </a:cubicBezTo>
                  <a:cubicBezTo>
                    <a:pt x="7620" y="7083"/>
                    <a:pt x="7620" y="7166"/>
                    <a:pt x="7620" y="7291"/>
                  </a:cubicBezTo>
                  <a:lnTo>
                    <a:pt x="7620" y="7291"/>
                  </a:lnTo>
                  <a:cubicBezTo>
                    <a:pt x="7176" y="7544"/>
                    <a:pt x="6702" y="7658"/>
                    <a:pt x="6221" y="7658"/>
                  </a:cubicBezTo>
                  <a:cubicBezTo>
                    <a:pt x="5844" y="7658"/>
                    <a:pt x="5462" y="7587"/>
                    <a:pt x="5089" y="7458"/>
                  </a:cubicBezTo>
                  <a:lnTo>
                    <a:pt x="5089" y="7458"/>
                  </a:lnTo>
                  <a:cubicBezTo>
                    <a:pt x="5109" y="7015"/>
                    <a:pt x="5176" y="6573"/>
                    <a:pt x="5398" y="6130"/>
                  </a:cubicBezTo>
                  <a:cubicBezTo>
                    <a:pt x="5715" y="5971"/>
                    <a:pt x="6033" y="5892"/>
                    <a:pt x="6310" y="5892"/>
                  </a:cubicBezTo>
                  <a:close/>
                  <a:moveTo>
                    <a:pt x="9508" y="6745"/>
                  </a:moveTo>
                  <a:cubicBezTo>
                    <a:pt x="9620" y="6955"/>
                    <a:pt x="9731" y="7177"/>
                    <a:pt x="9843" y="7400"/>
                  </a:cubicBezTo>
                  <a:cubicBezTo>
                    <a:pt x="9843" y="8035"/>
                    <a:pt x="9525" y="8670"/>
                    <a:pt x="8890" y="8988"/>
                  </a:cubicBezTo>
                  <a:cubicBezTo>
                    <a:pt x="9525" y="8670"/>
                    <a:pt x="9843" y="7718"/>
                    <a:pt x="9525" y="7083"/>
                  </a:cubicBezTo>
                  <a:cubicBezTo>
                    <a:pt x="9525" y="6968"/>
                    <a:pt x="9519" y="6855"/>
                    <a:pt x="9508" y="6745"/>
                  </a:cubicBezTo>
                  <a:close/>
                  <a:moveTo>
                    <a:pt x="6406" y="2579"/>
                  </a:moveTo>
                  <a:cubicBezTo>
                    <a:pt x="6595" y="2586"/>
                    <a:pt x="6789" y="2605"/>
                    <a:pt x="6985" y="2638"/>
                  </a:cubicBezTo>
                  <a:cubicBezTo>
                    <a:pt x="8573" y="2638"/>
                    <a:pt x="10160" y="3590"/>
                    <a:pt x="10795" y="4860"/>
                  </a:cubicBezTo>
                  <a:cubicBezTo>
                    <a:pt x="11385" y="6336"/>
                    <a:pt x="10878" y="8086"/>
                    <a:pt x="9783" y="9345"/>
                  </a:cubicBezTo>
                  <a:lnTo>
                    <a:pt x="9783" y="9345"/>
                  </a:lnTo>
                  <a:cubicBezTo>
                    <a:pt x="10887" y="6878"/>
                    <a:pt x="10528" y="3266"/>
                    <a:pt x="7533" y="3266"/>
                  </a:cubicBezTo>
                  <a:cubicBezTo>
                    <a:pt x="7458" y="3266"/>
                    <a:pt x="7381" y="3268"/>
                    <a:pt x="7303" y="3273"/>
                  </a:cubicBezTo>
                  <a:cubicBezTo>
                    <a:pt x="7078" y="3240"/>
                    <a:pt x="6850" y="3225"/>
                    <a:pt x="6622" y="3225"/>
                  </a:cubicBezTo>
                  <a:cubicBezTo>
                    <a:pt x="5766" y="3225"/>
                    <a:pt x="4898" y="3447"/>
                    <a:pt x="4136" y="3873"/>
                  </a:cubicBezTo>
                  <a:lnTo>
                    <a:pt x="4136" y="3873"/>
                  </a:lnTo>
                  <a:cubicBezTo>
                    <a:pt x="4391" y="3540"/>
                    <a:pt x="4708" y="3234"/>
                    <a:pt x="5080" y="2955"/>
                  </a:cubicBezTo>
                  <a:cubicBezTo>
                    <a:pt x="5522" y="2778"/>
                    <a:pt x="5964" y="2651"/>
                    <a:pt x="6406" y="2579"/>
                  </a:cubicBezTo>
                  <a:close/>
                  <a:moveTo>
                    <a:pt x="8890" y="8988"/>
                  </a:moveTo>
                  <a:lnTo>
                    <a:pt x="8890" y="8988"/>
                  </a:lnTo>
                  <a:cubicBezTo>
                    <a:pt x="8424" y="9454"/>
                    <a:pt x="7872" y="9663"/>
                    <a:pt x="7329" y="9663"/>
                  </a:cubicBezTo>
                  <a:cubicBezTo>
                    <a:pt x="7180" y="9663"/>
                    <a:pt x="7032" y="9647"/>
                    <a:pt x="6886" y="9617"/>
                  </a:cubicBezTo>
                  <a:lnTo>
                    <a:pt x="6886" y="9617"/>
                  </a:lnTo>
                  <a:cubicBezTo>
                    <a:pt x="7720" y="9573"/>
                    <a:pt x="8305" y="9280"/>
                    <a:pt x="8890" y="8988"/>
                  </a:cubicBezTo>
                  <a:close/>
                  <a:moveTo>
                    <a:pt x="8387" y="0"/>
                  </a:moveTo>
                  <a:cubicBezTo>
                    <a:pt x="7618" y="0"/>
                    <a:pt x="6825" y="132"/>
                    <a:pt x="6033" y="415"/>
                  </a:cubicBezTo>
                  <a:cubicBezTo>
                    <a:pt x="5880" y="415"/>
                    <a:pt x="5727" y="562"/>
                    <a:pt x="5609" y="786"/>
                  </a:cubicBezTo>
                  <a:lnTo>
                    <a:pt x="5609" y="786"/>
                  </a:lnTo>
                  <a:cubicBezTo>
                    <a:pt x="3333" y="1113"/>
                    <a:pt x="1208" y="2916"/>
                    <a:pt x="635" y="5495"/>
                  </a:cubicBezTo>
                  <a:cubicBezTo>
                    <a:pt x="0" y="8035"/>
                    <a:pt x="635" y="10575"/>
                    <a:pt x="2540" y="12480"/>
                  </a:cubicBezTo>
                  <a:cubicBezTo>
                    <a:pt x="3874" y="13623"/>
                    <a:pt x="5550" y="14195"/>
                    <a:pt x="7226" y="14195"/>
                  </a:cubicBezTo>
                  <a:cubicBezTo>
                    <a:pt x="8344" y="14195"/>
                    <a:pt x="9462" y="13941"/>
                    <a:pt x="10478" y="13433"/>
                  </a:cubicBezTo>
                  <a:cubicBezTo>
                    <a:pt x="13335" y="12163"/>
                    <a:pt x="14923" y="9305"/>
                    <a:pt x="15240" y="6448"/>
                  </a:cubicBezTo>
                  <a:cubicBezTo>
                    <a:pt x="14979" y="2795"/>
                    <a:pt x="11932" y="0"/>
                    <a:pt x="8387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4123500" y="1328275"/>
              <a:ext cx="381025" cy="353575"/>
            </a:xfrm>
            <a:custGeom>
              <a:avLst/>
              <a:gdLst/>
              <a:ahLst/>
              <a:cxnLst/>
              <a:rect l="l" t="t" r="r" b="b"/>
              <a:pathLst>
                <a:path w="15241" h="14143" extrusionOk="0">
                  <a:moveTo>
                    <a:pt x="5743" y="6110"/>
                  </a:moveTo>
                  <a:cubicBezTo>
                    <a:pt x="6060" y="6110"/>
                    <a:pt x="6444" y="6334"/>
                    <a:pt x="6668" y="6559"/>
                  </a:cubicBezTo>
                  <a:cubicBezTo>
                    <a:pt x="6986" y="6559"/>
                    <a:pt x="7303" y="6877"/>
                    <a:pt x="7303" y="7194"/>
                  </a:cubicBezTo>
                  <a:cubicBezTo>
                    <a:pt x="7303" y="7439"/>
                    <a:pt x="7303" y="7495"/>
                    <a:pt x="7303" y="7654"/>
                  </a:cubicBezTo>
                  <a:lnTo>
                    <a:pt x="7303" y="7654"/>
                  </a:lnTo>
                  <a:cubicBezTo>
                    <a:pt x="6819" y="7849"/>
                    <a:pt x="6298" y="7954"/>
                    <a:pt x="5773" y="7954"/>
                  </a:cubicBezTo>
                  <a:cubicBezTo>
                    <a:pt x="5436" y="7954"/>
                    <a:pt x="5096" y="7911"/>
                    <a:pt x="4763" y="7819"/>
                  </a:cubicBezTo>
                  <a:lnTo>
                    <a:pt x="4763" y="7819"/>
                  </a:lnTo>
                  <a:cubicBezTo>
                    <a:pt x="4763" y="7187"/>
                    <a:pt x="4766" y="6557"/>
                    <a:pt x="5398" y="6242"/>
                  </a:cubicBezTo>
                  <a:cubicBezTo>
                    <a:pt x="5491" y="6149"/>
                    <a:pt x="5611" y="6110"/>
                    <a:pt x="5743" y="6110"/>
                  </a:cubicBezTo>
                  <a:close/>
                  <a:moveTo>
                    <a:pt x="6775" y="2811"/>
                  </a:moveTo>
                  <a:cubicBezTo>
                    <a:pt x="6902" y="2811"/>
                    <a:pt x="7029" y="2817"/>
                    <a:pt x="7155" y="2828"/>
                  </a:cubicBezTo>
                  <a:lnTo>
                    <a:pt x="7155" y="2828"/>
                  </a:lnTo>
                  <a:cubicBezTo>
                    <a:pt x="8458" y="3081"/>
                    <a:pt x="9687" y="3917"/>
                    <a:pt x="10478" y="4972"/>
                  </a:cubicBezTo>
                  <a:cubicBezTo>
                    <a:pt x="10790" y="6531"/>
                    <a:pt x="10489" y="8397"/>
                    <a:pt x="9274" y="9366"/>
                  </a:cubicBezTo>
                  <a:lnTo>
                    <a:pt x="9274" y="9366"/>
                  </a:lnTo>
                  <a:cubicBezTo>
                    <a:pt x="10470" y="7078"/>
                    <a:pt x="10327" y="3745"/>
                    <a:pt x="7621" y="3384"/>
                  </a:cubicBezTo>
                  <a:cubicBezTo>
                    <a:pt x="7178" y="3273"/>
                    <a:pt x="6735" y="3221"/>
                    <a:pt x="6301" y="3221"/>
                  </a:cubicBezTo>
                  <a:cubicBezTo>
                    <a:pt x="5777" y="3221"/>
                    <a:pt x="5266" y="3297"/>
                    <a:pt x="4781" y="3442"/>
                  </a:cubicBezTo>
                  <a:lnTo>
                    <a:pt x="4781" y="3442"/>
                  </a:lnTo>
                  <a:cubicBezTo>
                    <a:pt x="4976" y="3301"/>
                    <a:pt x="5182" y="3174"/>
                    <a:pt x="5398" y="3067"/>
                  </a:cubicBezTo>
                  <a:cubicBezTo>
                    <a:pt x="5842" y="2889"/>
                    <a:pt x="6310" y="2811"/>
                    <a:pt x="6775" y="2811"/>
                  </a:cubicBezTo>
                  <a:close/>
                  <a:moveTo>
                    <a:pt x="8723" y="9073"/>
                  </a:moveTo>
                  <a:cubicBezTo>
                    <a:pt x="8592" y="9209"/>
                    <a:pt x="8437" y="9326"/>
                    <a:pt x="8256" y="9417"/>
                  </a:cubicBezTo>
                  <a:cubicBezTo>
                    <a:pt x="8415" y="9337"/>
                    <a:pt x="8574" y="9218"/>
                    <a:pt x="8723" y="9073"/>
                  </a:cubicBezTo>
                  <a:close/>
                  <a:moveTo>
                    <a:pt x="8583" y="0"/>
                  </a:moveTo>
                  <a:cubicBezTo>
                    <a:pt x="7839" y="0"/>
                    <a:pt x="7095" y="155"/>
                    <a:pt x="6351" y="527"/>
                  </a:cubicBezTo>
                  <a:cubicBezTo>
                    <a:pt x="6013" y="527"/>
                    <a:pt x="5764" y="707"/>
                    <a:pt x="5654" y="971"/>
                  </a:cubicBezTo>
                  <a:lnTo>
                    <a:pt x="5654" y="971"/>
                  </a:lnTo>
                  <a:cubicBezTo>
                    <a:pt x="3340" y="1328"/>
                    <a:pt x="1238" y="2896"/>
                    <a:pt x="636" y="5607"/>
                  </a:cubicBezTo>
                  <a:cubicBezTo>
                    <a:pt x="1" y="8464"/>
                    <a:pt x="1271" y="11322"/>
                    <a:pt x="3176" y="12909"/>
                  </a:cubicBezTo>
                  <a:cubicBezTo>
                    <a:pt x="3325" y="13002"/>
                    <a:pt x="3477" y="13090"/>
                    <a:pt x="3630" y="13173"/>
                  </a:cubicBezTo>
                  <a:lnTo>
                    <a:pt x="3630" y="13173"/>
                  </a:lnTo>
                  <a:cubicBezTo>
                    <a:pt x="4665" y="13836"/>
                    <a:pt x="5802" y="14142"/>
                    <a:pt x="6901" y="14142"/>
                  </a:cubicBezTo>
                  <a:cubicBezTo>
                    <a:pt x="6988" y="14142"/>
                    <a:pt x="7076" y="14140"/>
                    <a:pt x="7163" y="14136"/>
                  </a:cubicBezTo>
                  <a:lnTo>
                    <a:pt x="7163" y="14136"/>
                  </a:lnTo>
                  <a:cubicBezTo>
                    <a:pt x="7274" y="14140"/>
                    <a:pt x="7385" y="14143"/>
                    <a:pt x="7495" y="14143"/>
                  </a:cubicBezTo>
                  <a:cubicBezTo>
                    <a:pt x="8802" y="14143"/>
                    <a:pt x="10064" y="13826"/>
                    <a:pt x="11113" y="13227"/>
                  </a:cubicBezTo>
                  <a:cubicBezTo>
                    <a:pt x="13653" y="11957"/>
                    <a:pt x="15241" y="9099"/>
                    <a:pt x="15241" y="6242"/>
                  </a:cubicBezTo>
                  <a:cubicBezTo>
                    <a:pt x="14923" y="3384"/>
                    <a:pt x="13018" y="844"/>
                    <a:pt x="10161" y="209"/>
                  </a:cubicBezTo>
                  <a:cubicBezTo>
                    <a:pt x="9635" y="77"/>
                    <a:pt x="9109" y="0"/>
                    <a:pt x="8583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531" name="Google Shape;531;p16"/>
          <p:cNvSpPr/>
          <p:nvPr/>
        </p:nvSpPr>
        <p:spPr>
          <a:xfrm rot="5400000">
            <a:off x="3509608" y="607188"/>
            <a:ext cx="2055460" cy="3246514"/>
          </a:xfrm>
          <a:custGeom>
            <a:avLst/>
            <a:gdLst/>
            <a:ahLst/>
            <a:cxnLst/>
            <a:rect l="l" t="t" r="r" b="b"/>
            <a:pathLst>
              <a:path w="148016" h="208768" extrusionOk="0">
                <a:moveTo>
                  <a:pt x="96146" y="30950"/>
                </a:moveTo>
                <a:cubicBezTo>
                  <a:pt x="102743" y="30950"/>
                  <a:pt x="109283" y="32446"/>
                  <a:pt x="115109" y="35647"/>
                </a:cubicBezTo>
                <a:cubicBezTo>
                  <a:pt x="130688" y="44233"/>
                  <a:pt x="138569" y="65448"/>
                  <a:pt x="130610" y="81315"/>
                </a:cubicBezTo>
                <a:cubicBezTo>
                  <a:pt x="129070" y="84420"/>
                  <a:pt x="127035" y="87265"/>
                  <a:pt x="125913" y="90527"/>
                </a:cubicBezTo>
                <a:cubicBezTo>
                  <a:pt x="121920" y="102348"/>
                  <a:pt x="131288" y="114248"/>
                  <a:pt x="132985" y="126617"/>
                </a:cubicBezTo>
                <a:cubicBezTo>
                  <a:pt x="134863" y="140187"/>
                  <a:pt x="125652" y="154696"/>
                  <a:pt x="112343" y="158011"/>
                </a:cubicBezTo>
                <a:cubicBezTo>
                  <a:pt x="109296" y="158759"/>
                  <a:pt x="106180" y="158967"/>
                  <a:pt x="103045" y="158967"/>
                </a:cubicBezTo>
                <a:cubicBezTo>
                  <a:pt x="100059" y="158967"/>
                  <a:pt x="97055" y="158778"/>
                  <a:pt x="94076" y="158689"/>
                </a:cubicBezTo>
                <a:cubicBezTo>
                  <a:pt x="92818" y="158653"/>
                  <a:pt x="91561" y="158635"/>
                  <a:pt x="90305" y="158635"/>
                </a:cubicBezTo>
                <a:cubicBezTo>
                  <a:pt x="75111" y="158635"/>
                  <a:pt x="60039" y="161255"/>
                  <a:pt x="45746" y="166414"/>
                </a:cubicBezTo>
                <a:cubicBezTo>
                  <a:pt x="41774" y="167837"/>
                  <a:pt x="37730" y="169477"/>
                  <a:pt x="33546" y="169477"/>
                </a:cubicBezTo>
                <a:cubicBezTo>
                  <a:pt x="33359" y="169477"/>
                  <a:pt x="33172" y="169473"/>
                  <a:pt x="32985" y="169467"/>
                </a:cubicBezTo>
                <a:cubicBezTo>
                  <a:pt x="22860" y="169101"/>
                  <a:pt x="8690" y="161325"/>
                  <a:pt x="9655" y="149738"/>
                </a:cubicBezTo>
                <a:cubicBezTo>
                  <a:pt x="10047" y="145093"/>
                  <a:pt x="12552" y="140918"/>
                  <a:pt x="14013" y="136482"/>
                </a:cubicBezTo>
                <a:cubicBezTo>
                  <a:pt x="18659" y="122181"/>
                  <a:pt x="11900" y="106784"/>
                  <a:pt x="11978" y="91753"/>
                </a:cubicBezTo>
                <a:cubicBezTo>
                  <a:pt x="12108" y="78523"/>
                  <a:pt x="17510" y="65892"/>
                  <a:pt x="26983" y="56680"/>
                </a:cubicBezTo>
                <a:cubicBezTo>
                  <a:pt x="29306" y="54436"/>
                  <a:pt x="31915" y="52401"/>
                  <a:pt x="34968" y="51409"/>
                </a:cubicBezTo>
                <a:cubicBezTo>
                  <a:pt x="37049" y="50708"/>
                  <a:pt x="39230" y="50518"/>
                  <a:pt x="41445" y="50518"/>
                </a:cubicBezTo>
                <a:cubicBezTo>
                  <a:pt x="44056" y="50518"/>
                  <a:pt x="46716" y="50781"/>
                  <a:pt x="49319" y="50781"/>
                </a:cubicBezTo>
                <a:cubicBezTo>
                  <a:pt x="51822" y="50781"/>
                  <a:pt x="54272" y="50538"/>
                  <a:pt x="56576" y="49582"/>
                </a:cubicBezTo>
                <a:cubicBezTo>
                  <a:pt x="60099" y="48095"/>
                  <a:pt x="62761" y="45120"/>
                  <a:pt x="65631" y="42562"/>
                </a:cubicBezTo>
                <a:cubicBezTo>
                  <a:pt x="73898" y="35145"/>
                  <a:pt x="85101" y="30950"/>
                  <a:pt x="96146" y="30950"/>
                </a:cubicBezTo>
                <a:close/>
                <a:moveTo>
                  <a:pt x="0" y="0"/>
                </a:moveTo>
                <a:lnTo>
                  <a:pt x="0" y="208063"/>
                </a:lnTo>
                <a:lnTo>
                  <a:pt x="148016" y="208767"/>
                </a:lnTo>
                <a:lnTo>
                  <a:pt x="14801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537" name="Google Shape;537;p16"/>
          <p:cNvGrpSpPr/>
          <p:nvPr/>
        </p:nvGrpSpPr>
        <p:grpSpPr>
          <a:xfrm>
            <a:off x="-479435" y="-686024"/>
            <a:ext cx="10204710" cy="6449354"/>
            <a:chOff x="-479435" y="-686024"/>
            <a:chExt cx="10204710" cy="6449354"/>
          </a:xfrm>
        </p:grpSpPr>
        <p:sp>
          <p:nvSpPr>
            <p:cNvPr id="538" name="Google Shape;538;p16"/>
            <p:cNvSpPr/>
            <p:nvPr/>
          </p:nvSpPr>
          <p:spPr>
            <a:xfrm rot="4794593">
              <a:off x="7528858" y="-383105"/>
              <a:ext cx="2176655" cy="1863659"/>
            </a:xfrm>
            <a:custGeom>
              <a:avLst/>
              <a:gdLst/>
              <a:ahLst/>
              <a:cxnLst/>
              <a:rect l="l" t="t" r="r" b="b"/>
              <a:pathLst>
                <a:path w="287264" h="169365" extrusionOk="0">
                  <a:moveTo>
                    <a:pt x="81727" y="1"/>
                  </a:moveTo>
                  <a:cubicBezTo>
                    <a:pt x="75653" y="1"/>
                    <a:pt x="69583" y="573"/>
                    <a:pt x="63516" y="1927"/>
                  </a:cubicBezTo>
                  <a:cubicBezTo>
                    <a:pt x="58453" y="2979"/>
                    <a:pt x="53587" y="4820"/>
                    <a:pt x="49051" y="7318"/>
                  </a:cubicBezTo>
                  <a:cubicBezTo>
                    <a:pt x="42410" y="11132"/>
                    <a:pt x="37018" y="16852"/>
                    <a:pt x="32613" y="23098"/>
                  </a:cubicBezTo>
                  <a:cubicBezTo>
                    <a:pt x="26038" y="32435"/>
                    <a:pt x="21436" y="43021"/>
                    <a:pt x="17096" y="53606"/>
                  </a:cubicBezTo>
                  <a:cubicBezTo>
                    <a:pt x="8286" y="74909"/>
                    <a:pt x="1" y="97593"/>
                    <a:pt x="2960" y="120474"/>
                  </a:cubicBezTo>
                  <a:cubicBezTo>
                    <a:pt x="5853" y="143355"/>
                    <a:pt x="28800" y="158280"/>
                    <a:pt x="49971" y="167486"/>
                  </a:cubicBezTo>
                  <a:cubicBezTo>
                    <a:pt x="52995" y="168795"/>
                    <a:pt x="56158" y="169364"/>
                    <a:pt x="59363" y="169364"/>
                  </a:cubicBezTo>
                  <a:cubicBezTo>
                    <a:pt x="67585" y="169364"/>
                    <a:pt x="76078" y="165613"/>
                    <a:pt x="83175" y="160976"/>
                  </a:cubicBezTo>
                  <a:cubicBezTo>
                    <a:pt x="110132" y="143224"/>
                    <a:pt x="127951" y="112716"/>
                    <a:pt x="157341" y="99434"/>
                  </a:cubicBezTo>
                  <a:cubicBezTo>
                    <a:pt x="180156" y="89177"/>
                    <a:pt x="206325" y="90887"/>
                    <a:pt x="230915" y="86416"/>
                  </a:cubicBezTo>
                  <a:cubicBezTo>
                    <a:pt x="255506" y="81945"/>
                    <a:pt x="282069" y="66954"/>
                    <a:pt x="285028" y="42100"/>
                  </a:cubicBezTo>
                  <a:cubicBezTo>
                    <a:pt x="287263" y="23427"/>
                    <a:pt x="258793" y="11658"/>
                    <a:pt x="239989" y="11263"/>
                  </a:cubicBezTo>
                  <a:cubicBezTo>
                    <a:pt x="239370" y="11250"/>
                    <a:pt x="238751" y="11244"/>
                    <a:pt x="238132" y="11244"/>
                  </a:cubicBezTo>
                  <a:cubicBezTo>
                    <a:pt x="219967" y="11244"/>
                    <a:pt x="202089" y="16668"/>
                    <a:pt x="183904" y="17049"/>
                  </a:cubicBezTo>
                  <a:cubicBezTo>
                    <a:pt x="183315" y="17060"/>
                    <a:pt x="182726" y="17065"/>
                    <a:pt x="182137" y="17065"/>
                  </a:cubicBezTo>
                  <a:cubicBezTo>
                    <a:pt x="148201" y="17065"/>
                    <a:pt x="114896" y="1"/>
                    <a:pt x="81727" y="1"/>
                  </a:cubicBezTo>
                  <a:close/>
                </a:path>
              </a:pathLst>
            </a:custGeom>
            <a:solidFill>
              <a:srgbClr val="9FC9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grpSp>
          <p:nvGrpSpPr>
            <p:cNvPr id="539" name="Google Shape;539;p16"/>
            <p:cNvGrpSpPr/>
            <p:nvPr/>
          </p:nvGrpSpPr>
          <p:grpSpPr>
            <a:xfrm rot="-4211290">
              <a:off x="7991741" y="367134"/>
              <a:ext cx="212265" cy="148343"/>
              <a:chOff x="1980954" y="4639503"/>
              <a:chExt cx="143371" cy="159996"/>
            </a:xfrm>
          </p:grpSpPr>
          <p:sp>
            <p:nvSpPr>
              <p:cNvPr id="540" name="Google Shape;540;p16"/>
              <p:cNvSpPr/>
              <p:nvPr/>
            </p:nvSpPr>
            <p:spPr>
              <a:xfrm>
                <a:off x="2036940" y="4639503"/>
                <a:ext cx="31376" cy="159996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9525" extrusionOk="0">
                    <a:moveTo>
                      <a:pt x="1715" y="0"/>
                    </a:moveTo>
                    <a:cubicBezTo>
                      <a:pt x="1715" y="3226"/>
                      <a:pt x="1443" y="6640"/>
                      <a:pt x="0" y="9525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41" name="Google Shape;541;p16"/>
              <p:cNvSpPr/>
              <p:nvPr/>
            </p:nvSpPr>
            <p:spPr>
              <a:xfrm rot="10677359">
                <a:off x="1981201" y="4711310"/>
                <a:ext cx="142877" cy="16395"/>
              </a:xfrm>
              <a:custGeom>
                <a:avLst/>
                <a:gdLst/>
                <a:ahLst/>
                <a:cxnLst/>
                <a:rect l="l" t="t" r="r" b="b"/>
                <a:pathLst>
                  <a:path w="7810" h="976" extrusionOk="0">
                    <a:moveTo>
                      <a:pt x="0" y="0"/>
                    </a:moveTo>
                    <a:cubicBezTo>
                      <a:pt x="2610" y="0"/>
                      <a:pt x="5475" y="1739"/>
                      <a:pt x="7810" y="572"/>
                    </a:cubicBezTo>
                  </a:path>
                </a:pathLst>
              </a:custGeom>
              <a:noFill/>
              <a:ln w="2857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542" name="Google Shape;542;p16"/>
            <p:cNvGrpSpPr/>
            <p:nvPr/>
          </p:nvGrpSpPr>
          <p:grpSpPr>
            <a:xfrm rot="-1161086">
              <a:off x="-301887" y="4289549"/>
              <a:ext cx="1304991" cy="1294126"/>
              <a:chOff x="1174625" y="279475"/>
              <a:chExt cx="5197400" cy="5180500"/>
            </a:xfrm>
          </p:grpSpPr>
          <p:sp>
            <p:nvSpPr>
              <p:cNvPr id="543" name="Google Shape;543;p16"/>
              <p:cNvSpPr/>
              <p:nvPr/>
            </p:nvSpPr>
            <p:spPr>
              <a:xfrm>
                <a:off x="1174625" y="279475"/>
                <a:ext cx="5188000" cy="5180500"/>
              </a:xfrm>
              <a:custGeom>
                <a:avLst/>
                <a:gdLst/>
                <a:ahLst/>
                <a:cxnLst/>
                <a:rect l="l" t="t" r="r" b="b"/>
                <a:pathLst>
                  <a:path w="207520" h="207220" fill="none" extrusionOk="0">
                    <a:moveTo>
                      <a:pt x="114704" y="3085"/>
                    </a:moveTo>
                    <a:cubicBezTo>
                      <a:pt x="114704" y="3085"/>
                      <a:pt x="102444" y="21588"/>
                      <a:pt x="98758" y="36706"/>
                    </a:cubicBezTo>
                    <a:cubicBezTo>
                      <a:pt x="96050" y="47988"/>
                      <a:pt x="93342" y="70402"/>
                      <a:pt x="102519" y="71230"/>
                    </a:cubicBezTo>
                    <a:cubicBezTo>
                      <a:pt x="111770" y="72057"/>
                      <a:pt x="115531" y="47612"/>
                      <a:pt x="115080" y="36405"/>
                    </a:cubicBezTo>
                    <a:cubicBezTo>
                      <a:pt x="114854" y="29560"/>
                      <a:pt x="112823" y="14893"/>
                      <a:pt x="116358" y="8876"/>
                    </a:cubicBezTo>
                    <a:cubicBezTo>
                      <a:pt x="119969" y="2859"/>
                      <a:pt x="127791" y="1"/>
                      <a:pt x="134636" y="302"/>
                    </a:cubicBezTo>
                    <a:cubicBezTo>
                      <a:pt x="141405" y="602"/>
                      <a:pt x="154342" y="2633"/>
                      <a:pt x="154342" y="2633"/>
                    </a:cubicBezTo>
                    <a:cubicBezTo>
                      <a:pt x="154342" y="2633"/>
                      <a:pt x="146520" y="13088"/>
                      <a:pt x="145015" y="20911"/>
                    </a:cubicBezTo>
                    <a:cubicBezTo>
                      <a:pt x="143812" y="27304"/>
                      <a:pt x="142383" y="40767"/>
                      <a:pt x="147798" y="40843"/>
                    </a:cubicBezTo>
                    <a:cubicBezTo>
                      <a:pt x="153289" y="40843"/>
                      <a:pt x="154267" y="27530"/>
                      <a:pt x="153966" y="18880"/>
                    </a:cubicBezTo>
                    <a:cubicBezTo>
                      <a:pt x="153665" y="10230"/>
                      <a:pt x="157501" y="3611"/>
                      <a:pt x="160359" y="3310"/>
                    </a:cubicBezTo>
                    <a:cubicBezTo>
                      <a:pt x="163217" y="3009"/>
                      <a:pt x="185556" y="11358"/>
                      <a:pt x="194131" y="13314"/>
                    </a:cubicBezTo>
                    <a:cubicBezTo>
                      <a:pt x="198493" y="14367"/>
                      <a:pt x="203157" y="14141"/>
                      <a:pt x="207444" y="12637"/>
                    </a:cubicBezTo>
                    <a:cubicBezTo>
                      <a:pt x="207444" y="12637"/>
                      <a:pt x="199095" y="31215"/>
                      <a:pt x="200073" y="34525"/>
                    </a:cubicBezTo>
                    <a:cubicBezTo>
                      <a:pt x="201051" y="37909"/>
                      <a:pt x="192175" y="32118"/>
                      <a:pt x="183601" y="34600"/>
                    </a:cubicBezTo>
                    <a:cubicBezTo>
                      <a:pt x="174951" y="37082"/>
                      <a:pt x="170513" y="39414"/>
                      <a:pt x="170137" y="41745"/>
                    </a:cubicBezTo>
                    <a:cubicBezTo>
                      <a:pt x="169836" y="44002"/>
                      <a:pt x="177207" y="46709"/>
                      <a:pt x="182473" y="46108"/>
                    </a:cubicBezTo>
                    <a:cubicBezTo>
                      <a:pt x="187738" y="45506"/>
                      <a:pt x="198343" y="43099"/>
                      <a:pt x="201878" y="40993"/>
                    </a:cubicBezTo>
                    <a:cubicBezTo>
                      <a:pt x="201878" y="40993"/>
                      <a:pt x="207519" y="63257"/>
                      <a:pt x="201953" y="79278"/>
                    </a:cubicBezTo>
                    <a:cubicBezTo>
                      <a:pt x="196387" y="95299"/>
                      <a:pt x="201953" y="92892"/>
                      <a:pt x="196989" y="107483"/>
                    </a:cubicBezTo>
                    <a:cubicBezTo>
                      <a:pt x="192100" y="122150"/>
                      <a:pt x="187888" y="131778"/>
                      <a:pt x="184127" y="134486"/>
                    </a:cubicBezTo>
                    <a:cubicBezTo>
                      <a:pt x="180367" y="137194"/>
                      <a:pt x="162691" y="136366"/>
                      <a:pt x="152236" y="132831"/>
                    </a:cubicBezTo>
                    <a:cubicBezTo>
                      <a:pt x="141781" y="129296"/>
                      <a:pt x="128468" y="121474"/>
                      <a:pt x="123278" y="123880"/>
                    </a:cubicBezTo>
                    <a:cubicBezTo>
                      <a:pt x="118690" y="125986"/>
                      <a:pt x="119593" y="128694"/>
                      <a:pt x="123052" y="132756"/>
                    </a:cubicBezTo>
                    <a:cubicBezTo>
                      <a:pt x="126663" y="136968"/>
                      <a:pt x="135613" y="144640"/>
                      <a:pt x="151634" y="145768"/>
                    </a:cubicBezTo>
                    <a:cubicBezTo>
                      <a:pt x="160811" y="146520"/>
                      <a:pt x="170062" y="145919"/>
                      <a:pt x="179088" y="144113"/>
                    </a:cubicBezTo>
                    <a:cubicBezTo>
                      <a:pt x="177358" y="149153"/>
                      <a:pt x="175026" y="154042"/>
                      <a:pt x="172168" y="158555"/>
                    </a:cubicBezTo>
                    <a:cubicBezTo>
                      <a:pt x="168708" y="164346"/>
                      <a:pt x="164421" y="169461"/>
                      <a:pt x="159381" y="173823"/>
                    </a:cubicBezTo>
                    <a:cubicBezTo>
                      <a:pt x="153816" y="178938"/>
                      <a:pt x="135990" y="180969"/>
                      <a:pt x="126437" y="175403"/>
                    </a:cubicBezTo>
                    <a:cubicBezTo>
                      <a:pt x="116885" y="169837"/>
                      <a:pt x="101691" y="158555"/>
                      <a:pt x="98758" y="155245"/>
                    </a:cubicBezTo>
                    <a:cubicBezTo>
                      <a:pt x="95825" y="151861"/>
                      <a:pt x="89130" y="146746"/>
                      <a:pt x="86799" y="148927"/>
                    </a:cubicBezTo>
                    <a:cubicBezTo>
                      <a:pt x="84467" y="151033"/>
                      <a:pt x="86423" y="154568"/>
                      <a:pt x="91989" y="160285"/>
                    </a:cubicBezTo>
                    <a:cubicBezTo>
                      <a:pt x="101767" y="170213"/>
                      <a:pt x="112372" y="178261"/>
                      <a:pt x="120570" y="180066"/>
                    </a:cubicBezTo>
                    <a:cubicBezTo>
                      <a:pt x="128694" y="181871"/>
                      <a:pt x="147347" y="185632"/>
                      <a:pt x="151183" y="185181"/>
                    </a:cubicBezTo>
                    <a:cubicBezTo>
                      <a:pt x="155019" y="184730"/>
                      <a:pt x="126738" y="203609"/>
                      <a:pt x="115004" y="205339"/>
                    </a:cubicBezTo>
                    <a:cubicBezTo>
                      <a:pt x="102368" y="207219"/>
                      <a:pt x="79503" y="205188"/>
                      <a:pt x="73260" y="203082"/>
                    </a:cubicBezTo>
                    <a:cubicBezTo>
                      <a:pt x="68446" y="201427"/>
                      <a:pt x="58066" y="192251"/>
                      <a:pt x="53102" y="187513"/>
                    </a:cubicBezTo>
                    <a:cubicBezTo>
                      <a:pt x="40917" y="175854"/>
                      <a:pt x="47085" y="162692"/>
                      <a:pt x="51222" y="151409"/>
                    </a:cubicBezTo>
                    <a:cubicBezTo>
                      <a:pt x="51974" y="139600"/>
                      <a:pt x="28056" y="155546"/>
                      <a:pt x="23167" y="151936"/>
                    </a:cubicBezTo>
                    <a:cubicBezTo>
                      <a:pt x="13539" y="144941"/>
                      <a:pt x="5416" y="127115"/>
                      <a:pt x="2934" y="110492"/>
                    </a:cubicBezTo>
                    <a:cubicBezTo>
                      <a:pt x="0" y="90410"/>
                      <a:pt x="10305" y="62279"/>
                      <a:pt x="27755" y="47010"/>
                    </a:cubicBezTo>
                    <a:lnTo>
                      <a:pt x="34900" y="41971"/>
                    </a:lnTo>
                    <a:cubicBezTo>
                      <a:pt x="34900" y="41971"/>
                      <a:pt x="31591" y="61978"/>
                      <a:pt x="35276" y="74539"/>
                    </a:cubicBezTo>
                    <a:cubicBezTo>
                      <a:pt x="39488" y="88529"/>
                      <a:pt x="47837" y="108687"/>
                      <a:pt x="54907" y="106506"/>
                    </a:cubicBezTo>
                    <a:cubicBezTo>
                      <a:pt x="60624" y="104701"/>
                      <a:pt x="49642" y="86498"/>
                      <a:pt x="46784" y="67845"/>
                    </a:cubicBezTo>
                    <a:cubicBezTo>
                      <a:pt x="43926" y="49192"/>
                      <a:pt x="41444" y="36706"/>
                      <a:pt x="45430" y="30764"/>
                    </a:cubicBezTo>
                    <a:cubicBezTo>
                      <a:pt x="49417" y="24747"/>
                      <a:pt x="57239" y="18353"/>
                      <a:pt x="71004" y="13013"/>
                    </a:cubicBezTo>
                    <a:cubicBezTo>
                      <a:pt x="84843" y="7673"/>
                      <a:pt x="114704" y="3085"/>
                      <a:pt x="114704" y="3085"/>
                    </a:cubicBezTo>
                    <a:close/>
                  </a:path>
                </a:pathLst>
              </a:custGeom>
              <a:noFill/>
              <a:ln w="38100" cap="rnd" cmpd="sng">
                <a:solidFill>
                  <a:srgbClr val="88ACB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44" name="Google Shape;544;p16"/>
              <p:cNvSpPr/>
              <p:nvPr/>
            </p:nvSpPr>
            <p:spPr>
              <a:xfrm>
                <a:off x="5183625" y="412825"/>
                <a:ext cx="349750" cy="967350"/>
              </a:xfrm>
              <a:custGeom>
                <a:avLst/>
                <a:gdLst/>
                <a:ahLst/>
                <a:cxnLst/>
                <a:rect l="l" t="t" r="r" b="b"/>
                <a:pathLst>
                  <a:path w="13990" h="38694" extrusionOk="0">
                    <a:moveTo>
                      <a:pt x="12875" y="1"/>
                    </a:moveTo>
                    <a:cubicBezTo>
                      <a:pt x="12557" y="1"/>
                      <a:pt x="12255" y="167"/>
                      <a:pt x="12109" y="458"/>
                    </a:cubicBezTo>
                    <a:cubicBezTo>
                      <a:pt x="9326" y="4896"/>
                      <a:pt x="6919" y="9635"/>
                      <a:pt x="5039" y="14448"/>
                    </a:cubicBezTo>
                    <a:cubicBezTo>
                      <a:pt x="3384" y="19337"/>
                      <a:pt x="2256" y="24377"/>
                      <a:pt x="1579" y="29491"/>
                    </a:cubicBezTo>
                    <a:cubicBezTo>
                      <a:pt x="1128" y="32199"/>
                      <a:pt x="751" y="34832"/>
                      <a:pt x="225" y="37464"/>
                    </a:cubicBezTo>
                    <a:cubicBezTo>
                      <a:pt x="1" y="38226"/>
                      <a:pt x="577" y="38694"/>
                      <a:pt x="1143" y="38694"/>
                    </a:cubicBezTo>
                    <a:cubicBezTo>
                      <a:pt x="1528" y="38694"/>
                      <a:pt x="1908" y="38478"/>
                      <a:pt x="2030" y="37991"/>
                    </a:cubicBezTo>
                    <a:lnTo>
                      <a:pt x="2030" y="38066"/>
                    </a:lnTo>
                    <a:cubicBezTo>
                      <a:pt x="3083" y="33177"/>
                      <a:pt x="3610" y="28213"/>
                      <a:pt x="4587" y="23324"/>
                    </a:cubicBezTo>
                    <a:cubicBezTo>
                      <a:pt x="5114" y="20842"/>
                      <a:pt x="5716" y="18360"/>
                      <a:pt x="6543" y="15953"/>
                    </a:cubicBezTo>
                    <a:cubicBezTo>
                      <a:pt x="7295" y="13621"/>
                      <a:pt x="8273" y="11440"/>
                      <a:pt x="9326" y="9259"/>
                    </a:cubicBezTo>
                    <a:cubicBezTo>
                      <a:pt x="10680" y="6626"/>
                      <a:pt x="12184" y="3993"/>
                      <a:pt x="13688" y="1436"/>
                    </a:cubicBezTo>
                    <a:cubicBezTo>
                      <a:pt x="13989" y="985"/>
                      <a:pt x="13839" y="383"/>
                      <a:pt x="13388" y="157"/>
                    </a:cubicBezTo>
                    <a:cubicBezTo>
                      <a:pt x="13228" y="51"/>
                      <a:pt x="13049" y="1"/>
                      <a:pt x="12875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45" name="Google Shape;545;p16"/>
              <p:cNvSpPr/>
              <p:nvPr/>
            </p:nvSpPr>
            <p:spPr>
              <a:xfrm>
                <a:off x="2391225" y="604250"/>
                <a:ext cx="3980800" cy="3435550"/>
              </a:xfrm>
              <a:custGeom>
                <a:avLst/>
                <a:gdLst/>
                <a:ahLst/>
                <a:cxnLst/>
                <a:rect l="l" t="t" r="r" b="b"/>
                <a:pathLst>
                  <a:path w="159232" h="137422" extrusionOk="0">
                    <a:moveTo>
                      <a:pt x="115907" y="25746"/>
                    </a:moveTo>
                    <a:cubicBezTo>
                      <a:pt x="115777" y="25894"/>
                      <a:pt x="115730" y="25947"/>
                      <a:pt x="115728" y="25947"/>
                    </a:cubicBezTo>
                    <a:cubicBezTo>
                      <a:pt x="115725" y="25947"/>
                      <a:pt x="115810" y="25844"/>
                      <a:pt x="115882" y="25761"/>
                    </a:cubicBezTo>
                    <a:lnTo>
                      <a:pt x="115882" y="25761"/>
                    </a:lnTo>
                    <a:lnTo>
                      <a:pt x="115848" y="25781"/>
                    </a:lnTo>
                    <a:lnTo>
                      <a:pt x="115848" y="25781"/>
                    </a:lnTo>
                    <a:cubicBezTo>
                      <a:pt x="115861" y="25772"/>
                      <a:pt x="115874" y="25764"/>
                      <a:pt x="115884" y="25759"/>
                    </a:cubicBezTo>
                    <a:lnTo>
                      <a:pt x="115884" y="25759"/>
                    </a:lnTo>
                    <a:cubicBezTo>
                      <a:pt x="115883" y="25759"/>
                      <a:pt x="115883" y="25760"/>
                      <a:pt x="115882" y="25761"/>
                    </a:cubicBezTo>
                    <a:lnTo>
                      <a:pt x="115882" y="25761"/>
                    </a:lnTo>
                    <a:lnTo>
                      <a:pt x="115907" y="25746"/>
                    </a:lnTo>
                    <a:close/>
                    <a:moveTo>
                      <a:pt x="156519" y="0"/>
                    </a:moveTo>
                    <a:cubicBezTo>
                      <a:pt x="156296" y="0"/>
                      <a:pt x="156070" y="31"/>
                      <a:pt x="155847" y="97"/>
                    </a:cubicBezTo>
                    <a:cubicBezTo>
                      <a:pt x="148852" y="1451"/>
                      <a:pt x="141781" y="2579"/>
                      <a:pt x="135313" y="5738"/>
                    </a:cubicBezTo>
                    <a:cubicBezTo>
                      <a:pt x="128920" y="8822"/>
                      <a:pt x="124407" y="14087"/>
                      <a:pt x="120345" y="19653"/>
                    </a:cubicBezTo>
                    <a:cubicBezTo>
                      <a:pt x="119367" y="21007"/>
                      <a:pt x="118389" y="22361"/>
                      <a:pt x="117412" y="23715"/>
                    </a:cubicBezTo>
                    <a:cubicBezTo>
                      <a:pt x="116938" y="24323"/>
                      <a:pt x="116526" y="24932"/>
                      <a:pt x="116065" y="25540"/>
                    </a:cubicBezTo>
                    <a:lnTo>
                      <a:pt x="116065" y="25540"/>
                    </a:lnTo>
                    <a:cubicBezTo>
                      <a:pt x="116089" y="25553"/>
                      <a:pt x="116047" y="25641"/>
                      <a:pt x="115907" y="25746"/>
                    </a:cubicBezTo>
                    <a:cubicBezTo>
                      <a:pt x="115950" y="25692"/>
                      <a:pt x="115970" y="25666"/>
                      <a:pt x="115974" y="25659"/>
                    </a:cubicBezTo>
                    <a:lnTo>
                      <a:pt x="115974" y="25659"/>
                    </a:lnTo>
                    <a:cubicBezTo>
                      <a:pt x="116005" y="25619"/>
                      <a:pt x="116035" y="25580"/>
                      <a:pt x="116065" y="25540"/>
                    </a:cubicBezTo>
                    <a:lnTo>
                      <a:pt x="116065" y="25540"/>
                    </a:lnTo>
                    <a:cubicBezTo>
                      <a:pt x="116063" y="25539"/>
                      <a:pt x="116061" y="25539"/>
                      <a:pt x="116058" y="25539"/>
                    </a:cubicBezTo>
                    <a:cubicBezTo>
                      <a:pt x="116025" y="25539"/>
                      <a:pt x="115935" y="25610"/>
                      <a:pt x="115814" y="25802"/>
                    </a:cubicBezTo>
                    <a:lnTo>
                      <a:pt x="115814" y="25802"/>
                    </a:lnTo>
                    <a:lnTo>
                      <a:pt x="115848" y="25781"/>
                    </a:lnTo>
                    <a:lnTo>
                      <a:pt x="115848" y="25781"/>
                    </a:lnTo>
                    <a:cubicBezTo>
                      <a:pt x="115834" y="25791"/>
                      <a:pt x="115819" y="25802"/>
                      <a:pt x="115806" y="25814"/>
                    </a:cubicBezTo>
                    <a:lnTo>
                      <a:pt x="115806" y="25814"/>
                    </a:lnTo>
                    <a:cubicBezTo>
                      <a:pt x="115808" y="25810"/>
                      <a:pt x="115811" y="25806"/>
                      <a:pt x="115814" y="25802"/>
                    </a:cubicBezTo>
                    <a:lnTo>
                      <a:pt x="115814" y="25802"/>
                    </a:lnTo>
                    <a:lnTo>
                      <a:pt x="115531" y="25971"/>
                    </a:lnTo>
                    <a:lnTo>
                      <a:pt x="114704" y="26573"/>
                    </a:lnTo>
                    <a:lnTo>
                      <a:pt x="112222" y="28077"/>
                    </a:lnTo>
                    <a:cubicBezTo>
                      <a:pt x="109740" y="29732"/>
                      <a:pt x="107333" y="31387"/>
                      <a:pt x="105001" y="33267"/>
                    </a:cubicBezTo>
                    <a:cubicBezTo>
                      <a:pt x="102143" y="35373"/>
                      <a:pt x="99510" y="37780"/>
                      <a:pt x="97104" y="40413"/>
                    </a:cubicBezTo>
                    <a:cubicBezTo>
                      <a:pt x="95073" y="42820"/>
                      <a:pt x="93343" y="45377"/>
                      <a:pt x="91763" y="48085"/>
                    </a:cubicBezTo>
                    <a:cubicBezTo>
                      <a:pt x="90936" y="49438"/>
                      <a:pt x="90108" y="50868"/>
                      <a:pt x="89206" y="52221"/>
                    </a:cubicBezTo>
                    <a:cubicBezTo>
                      <a:pt x="88755" y="52898"/>
                      <a:pt x="88303" y="53575"/>
                      <a:pt x="87777" y="54252"/>
                    </a:cubicBezTo>
                    <a:lnTo>
                      <a:pt x="87476" y="54628"/>
                    </a:lnTo>
                    <a:cubicBezTo>
                      <a:pt x="87476" y="54628"/>
                      <a:pt x="87200" y="55043"/>
                      <a:pt x="87188" y="55043"/>
                    </a:cubicBezTo>
                    <a:cubicBezTo>
                      <a:pt x="87184" y="55043"/>
                      <a:pt x="87201" y="55011"/>
                      <a:pt x="87250" y="54929"/>
                    </a:cubicBezTo>
                    <a:lnTo>
                      <a:pt x="87250" y="54929"/>
                    </a:lnTo>
                    <a:cubicBezTo>
                      <a:pt x="87025" y="55305"/>
                      <a:pt x="86724" y="55606"/>
                      <a:pt x="86498" y="55907"/>
                    </a:cubicBezTo>
                    <a:cubicBezTo>
                      <a:pt x="85370" y="57186"/>
                      <a:pt x="84242" y="58314"/>
                      <a:pt x="82963" y="59442"/>
                    </a:cubicBezTo>
                    <a:cubicBezTo>
                      <a:pt x="81835" y="60420"/>
                      <a:pt x="80631" y="61398"/>
                      <a:pt x="79353" y="62225"/>
                    </a:cubicBezTo>
                    <a:cubicBezTo>
                      <a:pt x="76495" y="64256"/>
                      <a:pt x="73636" y="66061"/>
                      <a:pt x="70853" y="68167"/>
                    </a:cubicBezTo>
                    <a:cubicBezTo>
                      <a:pt x="64836" y="72830"/>
                      <a:pt x="59947" y="78848"/>
                      <a:pt x="54682" y="84338"/>
                    </a:cubicBezTo>
                    <a:cubicBezTo>
                      <a:pt x="51974" y="87121"/>
                      <a:pt x="49041" y="89904"/>
                      <a:pt x="46258" y="92612"/>
                    </a:cubicBezTo>
                    <a:cubicBezTo>
                      <a:pt x="43475" y="95395"/>
                      <a:pt x="40692" y="98178"/>
                      <a:pt x="37834" y="100961"/>
                    </a:cubicBezTo>
                    <a:cubicBezTo>
                      <a:pt x="32268" y="106301"/>
                      <a:pt x="26401" y="111266"/>
                      <a:pt x="20610" y="116305"/>
                    </a:cubicBezTo>
                    <a:cubicBezTo>
                      <a:pt x="15194" y="121044"/>
                      <a:pt x="9929" y="125857"/>
                      <a:pt x="4363" y="130445"/>
                    </a:cubicBezTo>
                    <a:cubicBezTo>
                      <a:pt x="3235" y="131423"/>
                      <a:pt x="2107" y="132326"/>
                      <a:pt x="978" y="133228"/>
                    </a:cubicBezTo>
                    <a:cubicBezTo>
                      <a:pt x="1" y="134206"/>
                      <a:pt x="1" y="135786"/>
                      <a:pt x="978" y="136688"/>
                    </a:cubicBezTo>
                    <a:cubicBezTo>
                      <a:pt x="1467" y="137177"/>
                      <a:pt x="2088" y="137422"/>
                      <a:pt x="2708" y="137422"/>
                    </a:cubicBezTo>
                    <a:cubicBezTo>
                      <a:pt x="3329" y="137422"/>
                      <a:pt x="3949" y="137177"/>
                      <a:pt x="4438" y="136688"/>
                    </a:cubicBezTo>
                    <a:lnTo>
                      <a:pt x="4513" y="136764"/>
                    </a:lnTo>
                    <a:cubicBezTo>
                      <a:pt x="9779" y="132476"/>
                      <a:pt x="14893" y="128039"/>
                      <a:pt x="19933" y="123601"/>
                    </a:cubicBezTo>
                    <a:cubicBezTo>
                      <a:pt x="25574" y="118561"/>
                      <a:pt x="31365" y="113672"/>
                      <a:pt x="36931" y="108558"/>
                    </a:cubicBezTo>
                    <a:cubicBezTo>
                      <a:pt x="42723" y="103293"/>
                      <a:pt x="48138" y="97576"/>
                      <a:pt x="53855" y="92161"/>
                    </a:cubicBezTo>
                    <a:cubicBezTo>
                      <a:pt x="59496" y="86745"/>
                      <a:pt x="64385" y="80879"/>
                      <a:pt x="69876" y="75538"/>
                    </a:cubicBezTo>
                    <a:cubicBezTo>
                      <a:pt x="72282" y="73282"/>
                      <a:pt x="74915" y="71176"/>
                      <a:pt x="77698" y="69371"/>
                    </a:cubicBezTo>
                    <a:cubicBezTo>
                      <a:pt x="80481" y="67415"/>
                      <a:pt x="83414" y="65459"/>
                      <a:pt x="86047" y="63278"/>
                    </a:cubicBezTo>
                    <a:cubicBezTo>
                      <a:pt x="91237" y="58916"/>
                      <a:pt x="94321" y="53049"/>
                      <a:pt x="97931" y="47483"/>
                    </a:cubicBezTo>
                    <a:cubicBezTo>
                      <a:pt x="98307" y="46881"/>
                      <a:pt x="98683" y="46279"/>
                      <a:pt x="99134" y="45678"/>
                    </a:cubicBezTo>
                    <a:cubicBezTo>
                      <a:pt x="99285" y="45452"/>
                      <a:pt x="99510" y="45151"/>
                      <a:pt x="99736" y="44926"/>
                    </a:cubicBezTo>
                    <a:cubicBezTo>
                      <a:pt x="99801" y="44822"/>
                      <a:pt x="99832" y="44765"/>
                      <a:pt x="99842" y="44739"/>
                    </a:cubicBezTo>
                    <a:lnTo>
                      <a:pt x="99842" y="44739"/>
                    </a:lnTo>
                    <a:lnTo>
                      <a:pt x="100263" y="44249"/>
                    </a:lnTo>
                    <a:cubicBezTo>
                      <a:pt x="101391" y="42970"/>
                      <a:pt x="102594" y="41691"/>
                      <a:pt x="103948" y="40563"/>
                    </a:cubicBezTo>
                    <a:cubicBezTo>
                      <a:pt x="106280" y="38382"/>
                      <a:pt x="108837" y="36426"/>
                      <a:pt x="111470" y="34546"/>
                    </a:cubicBezTo>
                    <a:cubicBezTo>
                      <a:pt x="113275" y="33267"/>
                      <a:pt x="115155" y="32064"/>
                      <a:pt x="117036" y="30860"/>
                    </a:cubicBezTo>
                    <a:cubicBezTo>
                      <a:pt x="117562" y="30559"/>
                      <a:pt x="118089" y="30183"/>
                      <a:pt x="118615" y="29807"/>
                    </a:cubicBezTo>
                    <a:cubicBezTo>
                      <a:pt x="119518" y="29055"/>
                      <a:pt x="120270" y="28228"/>
                      <a:pt x="120872" y="27175"/>
                    </a:cubicBezTo>
                    <a:cubicBezTo>
                      <a:pt x="121925" y="25896"/>
                      <a:pt x="122827" y="24467"/>
                      <a:pt x="123805" y="23188"/>
                    </a:cubicBezTo>
                    <a:cubicBezTo>
                      <a:pt x="124331" y="22511"/>
                      <a:pt x="124783" y="21834"/>
                      <a:pt x="125309" y="21158"/>
                    </a:cubicBezTo>
                    <a:cubicBezTo>
                      <a:pt x="125836" y="20481"/>
                      <a:pt x="126061" y="20180"/>
                      <a:pt x="126588" y="19428"/>
                    </a:cubicBezTo>
                    <a:cubicBezTo>
                      <a:pt x="127641" y="18149"/>
                      <a:pt x="128694" y="16945"/>
                      <a:pt x="129897" y="15667"/>
                    </a:cubicBezTo>
                    <a:cubicBezTo>
                      <a:pt x="130424" y="15140"/>
                      <a:pt x="130950" y="14614"/>
                      <a:pt x="131552" y="14087"/>
                    </a:cubicBezTo>
                    <a:cubicBezTo>
                      <a:pt x="131853" y="13862"/>
                      <a:pt x="132079" y="13561"/>
                      <a:pt x="132379" y="13335"/>
                    </a:cubicBezTo>
                    <a:lnTo>
                      <a:pt x="132831" y="12959"/>
                    </a:lnTo>
                    <a:lnTo>
                      <a:pt x="133132" y="12733"/>
                    </a:lnTo>
                    <a:lnTo>
                      <a:pt x="133132" y="12733"/>
                    </a:lnTo>
                    <a:cubicBezTo>
                      <a:pt x="133153" y="12712"/>
                      <a:pt x="133178" y="12687"/>
                      <a:pt x="133207" y="12658"/>
                    </a:cubicBezTo>
                    <a:cubicBezTo>
                      <a:pt x="134561" y="11680"/>
                      <a:pt x="136065" y="10778"/>
                      <a:pt x="137569" y="10026"/>
                    </a:cubicBezTo>
                    <a:lnTo>
                      <a:pt x="138622" y="9574"/>
                    </a:lnTo>
                    <a:lnTo>
                      <a:pt x="139224" y="9273"/>
                    </a:lnTo>
                    <a:lnTo>
                      <a:pt x="139374" y="9198"/>
                    </a:lnTo>
                    <a:cubicBezTo>
                      <a:pt x="140202" y="8897"/>
                      <a:pt x="141029" y="8597"/>
                      <a:pt x="141932" y="8296"/>
                    </a:cubicBezTo>
                    <a:cubicBezTo>
                      <a:pt x="145241" y="7243"/>
                      <a:pt x="148626" y="6415"/>
                      <a:pt x="152011" y="5814"/>
                    </a:cubicBezTo>
                    <a:cubicBezTo>
                      <a:pt x="153741" y="5513"/>
                      <a:pt x="155471" y="5137"/>
                      <a:pt x="157125" y="4761"/>
                    </a:cubicBezTo>
                    <a:cubicBezTo>
                      <a:pt x="158479" y="4460"/>
                      <a:pt x="159231" y="3106"/>
                      <a:pt x="158855" y="1752"/>
                    </a:cubicBezTo>
                    <a:cubicBezTo>
                      <a:pt x="158545" y="697"/>
                      <a:pt x="157569" y="0"/>
                      <a:pt x="156519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46" name="Google Shape;546;p16"/>
              <p:cNvSpPr/>
              <p:nvPr/>
            </p:nvSpPr>
            <p:spPr>
              <a:xfrm>
                <a:off x="1697375" y="1379225"/>
                <a:ext cx="1121400" cy="2387325"/>
              </a:xfrm>
              <a:custGeom>
                <a:avLst/>
                <a:gdLst/>
                <a:ahLst/>
                <a:cxnLst/>
                <a:rect l="l" t="t" r="r" b="b"/>
                <a:pathLst>
                  <a:path w="44856" h="95493" extrusionOk="0">
                    <a:moveTo>
                      <a:pt x="12119" y="0"/>
                    </a:moveTo>
                    <a:cubicBezTo>
                      <a:pt x="11704" y="0"/>
                      <a:pt x="11267" y="284"/>
                      <a:pt x="11132" y="689"/>
                    </a:cubicBezTo>
                    <a:cubicBezTo>
                      <a:pt x="7898" y="8661"/>
                      <a:pt x="4062" y="16484"/>
                      <a:pt x="2332" y="24983"/>
                    </a:cubicBezTo>
                    <a:cubicBezTo>
                      <a:pt x="1429" y="29421"/>
                      <a:pt x="827" y="33859"/>
                      <a:pt x="527" y="38296"/>
                    </a:cubicBezTo>
                    <a:cubicBezTo>
                      <a:pt x="226" y="42659"/>
                      <a:pt x="75" y="47097"/>
                      <a:pt x="0" y="51534"/>
                    </a:cubicBezTo>
                    <a:cubicBezTo>
                      <a:pt x="0" y="55822"/>
                      <a:pt x="451" y="60109"/>
                      <a:pt x="1354" y="64246"/>
                    </a:cubicBezTo>
                    <a:cubicBezTo>
                      <a:pt x="1956" y="68082"/>
                      <a:pt x="3234" y="71692"/>
                      <a:pt x="5190" y="75001"/>
                    </a:cubicBezTo>
                    <a:cubicBezTo>
                      <a:pt x="7221" y="77935"/>
                      <a:pt x="9778" y="80567"/>
                      <a:pt x="12636" y="82749"/>
                    </a:cubicBezTo>
                    <a:cubicBezTo>
                      <a:pt x="15419" y="84779"/>
                      <a:pt x="18578" y="86359"/>
                      <a:pt x="21963" y="87337"/>
                    </a:cubicBezTo>
                    <a:cubicBezTo>
                      <a:pt x="28281" y="89217"/>
                      <a:pt x="35351" y="89819"/>
                      <a:pt x="40917" y="93730"/>
                    </a:cubicBezTo>
                    <a:cubicBezTo>
                      <a:pt x="41594" y="94181"/>
                      <a:pt x="42196" y="94633"/>
                      <a:pt x="42798" y="95234"/>
                    </a:cubicBezTo>
                    <a:cubicBezTo>
                      <a:pt x="42996" y="95416"/>
                      <a:pt x="43216" y="95493"/>
                      <a:pt x="43429" y="95493"/>
                    </a:cubicBezTo>
                    <a:cubicBezTo>
                      <a:pt x="44186" y="95493"/>
                      <a:pt x="44856" y="94526"/>
                      <a:pt x="44152" y="93881"/>
                    </a:cubicBezTo>
                    <a:lnTo>
                      <a:pt x="44076" y="93881"/>
                    </a:lnTo>
                    <a:cubicBezTo>
                      <a:pt x="38962" y="89217"/>
                      <a:pt x="32042" y="88014"/>
                      <a:pt x="25573" y="86359"/>
                    </a:cubicBezTo>
                    <a:cubicBezTo>
                      <a:pt x="22339" y="85682"/>
                      <a:pt x="19180" y="84479"/>
                      <a:pt x="16322" y="82974"/>
                    </a:cubicBezTo>
                    <a:cubicBezTo>
                      <a:pt x="13238" y="81169"/>
                      <a:pt x="10605" y="78837"/>
                      <a:pt x="8349" y="76130"/>
                    </a:cubicBezTo>
                    <a:cubicBezTo>
                      <a:pt x="7296" y="74851"/>
                      <a:pt x="6393" y="73422"/>
                      <a:pt x="5641" y="71918"/>
                    </a:cubicBezTo>
                    <a:cubicBezTo>
                      <a:pt x="4889" y="70263"/>
                      <a:pt x="4287" y="68533"/>
                      <a:pt x="3911" y="66803"/>
                    </a:cubicBezTo>
                    <a:cubicBezTo>
                      <a:pt x="2858" y="62666"/>
                      <a:pt x="2181" y="58529"/>
                      <a:pt x="2031" y="54317"/>
                    </a:cubicBezTo>
                    <a:cubicBezTo>
                      <a:pt x="1881" y="52211"/>
                      <a:pt x="2031" y="50105"/>
                      <a:pt x="2031" y="47999"/>
                    </a:cubicBezTo>
                    <a:cubicBezTo>
                      <a:pt x="2031" y="45893"/>
                      <a:pt x="2106" y="43561"/>
                      <a:pt x="2257" y="41380"/>
                    </a:cubicBezTo>
                    <a:cubicBezTo>
                      <a:pt x="2482" y="37018"/>
                      <a:pt x="2934" y="32655"/>
                      <a:pt x="3610" y="28368"/>
                    </a:cubicBezTo>
                    <a:cubicBezTo>
                      <a:pt x="4287" y="24156"/>
                      <a:pt x="5416" y="20019"/>
                      <a:pt x="6920" y="16033"/>
                    </a:cubicBezTo>
                    <a:cubicBezTo>
                      <a:pt x="8349" y="11971"/>
                      <a:pt x="10079" y="8060"/>
                      <a:pt x="11734" y="4073"/>
                    </a:cubicBezTo>
                    <a:cubicBezTo>
                      <a:pt x="12185" y="3171"/>
                      <a:pt x="12561" y="2193"/>
                      <a:pt x="12937" y="1215"/>
                    </a:cubicBezTo>
                    <a:cubicBezTo>
                      <a:pt x="13088" y="689"/>
                      <a:pt x="12787" y="162"/>
                      <a:pt x="12260" y="12"/>
                    </a:cubicBezTo>
                    <a:cubicBezTo>
                      <a:pt x="12214" y="4"/>
                      <a:pt x="12166" y="0"/>
                      <a:pt x="12119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47" name="Google Shape;547;p16"/>
              <p:cNvSpPr/>
              <p:nvPr/>
            </p:nvSpPr>
            <p:spPr>
              <a:xfrm>
                <a:off x="2714650" y="531000"/>
                <a:ext cx="723975" cy="2665950"/>
              </a:xfrm>
              <a:custGeom>
                <a:avLst/>
                <a:gdLst/>
                <a:ahLst/>
                <a:cxnLst/>
                <a:rect l="l" t="t" r="r" b="b"/>
                <a:pathLst>
                  <a:path w="28959" h="106638" extrusionOk="0">
                    <a:moveTo>
                      <a:pt x="11403" y="1"/>
                    </a:moveTo>
                    <a:cubicBezTo>
                      <a:pt x="11115" y="1"/>
                      <a:pt x="10819" y="138"/>
                      <a:pt x="10606" y="470"/>
                    </a:cubicBezTo>
                    <a:cubicBezTo>
                      <a:pt x="6544" y="7089"/>
                      <a:pt x="3611" y="14310"/>
                      <a:pt x="1806" y="21906"/>
                    </a:cubicBezTo>
                    <a:cubicBezTo>
                      <a:pt x="1" y="29653"/>
                      <a:pt x="151" y="37626"/>
                      <a:pt x="151" y="45449"/>
                    </a:cubicBezTo>
                    <a:cubicBezTo>
                      <a:pt x="151" y="52895"/>
                      <a:pt x="151" y="60868"/>
                      <a:pt x="3385" y="67788"/>
                    </a:cubicBezTo>
                    <a:cubicBezTo>
                      <a:pt x="4965" y="70871"/>
                      <a:pt x="6845" y="73805"/>
                      <a:pt x="8876" y="76588"/>
                    </a:cubicBezTo>
                    <a:cubicBezTo>
                      <a:pt x="9854" y="78017"/>
                      <a:pt x="10832" y="79371"/>
                      <a:pt x="11809" y="80800"/>
                    </a:cubicBezTo>
                    <a:cubicBezTo>
                      <a:pt x="12712" y="82229"/>
                      <a:pt x="13615" y="83733"/>
                      <a:pt x="14517" y="85162"/>
                    </a:cubicBezTo>
                    <a:cubicBezTo>
                      <a:pt x="18504" y="91255"/>
                      <a:pt x="23016" y="97046"/>
                      <a:pt x="26025" y="103665"/>
                    </a:cubicBezTo>
                    <a:cubicBezTo>
                      <a:pt x="26401" y="104418"/>
                      <a:pt x="26702" y="105170"/>
                      <a:pt x="27003" y="105922"/>
                    </a:cubicBezTo>
                    <a:cubicBezTo>
                      <a:pt x="27065" y="106357"/>
                      <a:pt x="27435" y="106637"/>
                      <a:pt x="27858" y="106637"/>
                    </a:cubicBezTo>
                    <a:cubicBezTo>
                      <a:pt x="27948" y="106637"/>
                      <a:pt x="28039" y="106625"/>
                      <a:pt x="28131" y="106599"/>
                    </a:cubicBezTo>
                    <a:cubicBezTo>
                      <a:pt x="28658" y="106448"/>
                      <a:pt x="28958" y="105922"/>
                      <a:pt x="28808" y="105471"/>
                    </a:cubicBezTo>
                    <a:lnTo>
                      <a:pt x="28883" y="105471"/>
                    </a:lnTo>
                    <a:cubicBezTo>
                      <a:pt x="26401" y="98701"/>
                      <a:pt x="22039" y="92834"/>
                      <a:pt x="18052" y="86892"/>
                    </a:cubicBezTo>
                    <a:cubicBezTo>
                      <a:pt x="16097" y="84034"/>
                      <a:pt x="14367" y="81101"/>
                      <a:pt x="12411" y="78167"/>
                    </a:cubicBezTo>
                    <a:cubicBezTo>
                      <a:pt x="10456" y="75309"/>
                      <a:pt x="8425" y="72601"/>
                      <a:pt x="6620" y="69668"/>
                    </a:cubicBezTo>
                    <a:cubicBezTo>
                      <a:pt x="5792" y="68239"/>
                      <a:pt x="5040" y="66810"/>
                      <a:pt x="4438" y="65230"/>
                    </a:cubicBezTo>
                    <a:cubicBezTo>
                      <a:pt x="3837" y="63576"/>
                      <a:pt x="3310" y="61846"/>
                      <a:pt x="3009" y="60116"/>
                    </a:cubicBezTo>
                    <a:cubicBezTo>
                      <a:pt x="2407" y="56280"/>
                      <a:pt x="2031" y="52444"/>
                      <a:pt x="2107" y="48533"/>
                    </a:cubicBezTo>
                    <a:cubicBezTo>
                      <a:pt x="2107" y="44697"/>
                      <a:pt x="2107" y="40861"/>
                      <a:pt x="2107" y="36949"/>
                    </a:cubicBezTo>
                    <a:cubicBezTo>
                      <a:pt x="2182" y="33038"/>
                      <a:pt x="2483" y="29127"/>
                      <a:pt x="3084" y="25291"/>
                    </a:cubicBezTo>
                    <a:cubicBezTo>
                      <a:pt x="3761" y="21530"/>
                      <a:pt x="4739" y="17769"/>
                      <a:pt x="6093" y="14234"/>
                    </a:cubicBezTo>
                    <a:cubicBezTo>
                      <a:pt x="7447" y="10624"/>
                      <a:pt x="9026" y="7164"/>
                      <a:pt x="10832" y="3855"/>
                    </a:cubicBezTo>
                    <a:cubicBezTo>
                      <a:pt x="11283" y="3027"/>
                      <a:pt x="11734" y="2200"/>
                      <a:pt x="12261" y="1372"/>
                    </a:cubicBezTo>
                    <a:cubicBezTo>
                      <a:pt x="12621" y="651"/>
                      <a:pt x="12029" y="1"/>
                      <a:pt x="11403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48" name="Google Shape;548;p16"/>
              <p:cNvSpPr/>
              <p:nvPr/>
            </p:nvSpPr>
            <p:spPr>
              <a:xfrm>
                <a:off x="4092975" y="294300"/>
                <a:ext cx="527825" cy="2146475"/>
              </a:xfrm>
              <a:custGeom>
                <a:avLst/>
                <a:gdLst/>
                <a:ahLst/>
                <a:cxnLst/>
                <a:rect l="l" t="t" r="r" b="b"/>
                <a:pathLst>
                  <a:path w="21113" h="85859" extrusionOk="0">
                    <a:moveTo>
                      <a:pt x="19805" y="0"/>
                    </a:moveTo>
                    <a:cubicBezTo>
                      <a:pt x="19653" y="0"/>
                      <a:pt x="19492" y="48"/>
                      <a:pt x="19331" y="160"/>
                    </a:cubicBezTo>
                    <a:cubicBezTo>
                      <a:pt x="14592" y="3018"/>
                      <a:pt x="10907" y="7230"/>
                      <a:pt x="8725" y="12270"/>
                    </a:cubicBezTo>
                    <a:cubicBezTo>
                      <a:pt x="7672" y="14977"/>
                      <a:pt x="7296" y="17911"/>
                      <a:pt x="7597" y="20769"/>
                    </a:cubicBezTo>
                    <a:cubicBezTo>
                      <a:pt x="7823" y="23778"/>
                      <a:pt x="8500" y="26711"/>
                      <a:pt x="8725" y="29720"/>
                    </a:cubicBezTo>
                    <a:cubicBezTo>
                      <a:pt x="9252" y="35887"/>
                      <a:pt x="7221" y="41829"/>
                      <a:pt x="5265" y="47621"/>
                    </a:cubicBezTo>
                    <a:cubicBezTo>
                      <a:pt x="4212" y="50479"/>
                      <a:pt x="3235" y="53412"/>
                      <a:pt x="2407" y="56421"/>
                    </a:cubicBezTo>
                    <a:cubicBezTo>
                      <a:pt x="1655" y="59655"/>
                      <a:pt x="1053" y="62890"/>
                      <a:pt x="677" y="66199"/>
                    </a:cubicBezTo>
                    <a:cubicBezTo>
                      <a:pt x="151" y="69208"/>
                      <a:pt x="0" y="72367"/>
                      <a:pt x="301" y="75450"/>
                    </a:cubicBezTo>
                    <a:cubicBezTo>
                      <a:pt x="677" y="78309"/>
                      <a:pt x="1730" y="81167"/>
                      <a:pt x="3235" y="83649"/>
                    </a:cubicBezTo>
                    <a:cubicBezTo>
                      <a:pt x="3611" y="84251"/>
                      <a:pt x="4062" y="84852"/>
                      <a:pt x="4438" y="85379"/>
                    </a:cubicBezTo>
                    <a:cubicBezTo>
                      <a:pt x="4646" y="85690"/>
                      <a:pt x="4961" y="85859"/>
                      <a:pt x="5310" y="85859"/>
                    </a:cubicBezTo>
                    <a:cubicBezTo>
                      <a:pt x="5466" y="85859"/>
                      <a:pt x="5629" y="85825"/>
                      <a:pt x="5792" y="85755"/>
                    </a:cubicBezTo>
                    <a:cubicBezTo>
                      <a:pt x="6243" y="85529"/>
                      <a:pt x="6394" y="84928"/>
                      <a:pt x="6093" y="84476"/>
                    </a:cubicBezTo>
                    <a:lnTo>
                      <a:pt x="6093" y="84476"/>
                    </a:lnTo>
                    <a:lnTo>
                      <a:pt x="6168" y="84552"/>
                    </a:lnTo>
                    <a:cubicBezTo>
                      <a:pt x="4438" y="82295"/>
                      <a:pt x="3159" y="79738"/>
                      <a:pt x="2483" y="76955"/>
                    </a:cubicBezTo>
                    <a:cubicBezTo>
                      <a:pt x="2182" y="75676"/>
                      <a:pt x="2031" y="74322"/>
                      <a:pt x="2031" y="72968"/>
                    </a:cubicBezTo>
                    <a:cubicBezTo>
                      <a:pt x="2031" y="71389"/>
                      <a:pt x="2182" y="69885"/>
                      <a:pt x="2407" y="68380"/>
                    </a:cubicBezTo>
                    <a:cubicBezTo>
                      <a:pt x="2708" y="65221"/>
                      <a:pt x="3159" y="62062"/>
                      <a:pt x="3836" y="58978"/>
                    </a:cubicBezTo>
                    <a:cubicBezTo>
                      <a:pt x="4513" y="55970"/>
                      <a:pt x="5341" y="53036"/>
                      <a:pt x="6394" y="50103"/>
                    </a:cubicBezTo>
                    <a:cubicBezTo>
                      <a:pt x="8349" y="44462"/>
                      <a:pt x="10681" y="38595"/>
                      <a:pt x="10756" y="32502"/>
                    </a:cubicBezTo>
                    <a:cubicBezTo>
                      <a:pt x="10681" y="29494"/>
                      <a:pt x="10305" y="26485"/>
                      <a:pt x="9778" y="23552"/>
                    </a:cubicBezTo>
                    <a:cubicBezTo>
                      <a:pt x="9252" y="20769"/>
                      <a:pt x="9252" y="17911"/>
                      <a:pt x="9778" y="15128"/>
                    </a:cubicBezTo>
                    <a:cubicBezTo>
                      <a:pt x="11057" y="10088"/>
                      <a:pt x="14592" y="5876"/>
                      <a:pt x="18654" y="2868"/>
                    </a:cubicBezTo>
                    <a:cubicBezTo>
                      <a:pt x="19180" y="2492"/>
                      <a:pt x="19707" y="2115"/>
                      <a:pt x="20233" y="1739"/>
                    </a:cubicBezTo>
                    <a:cubicBezTo>
                      <a:pt x="21113" y="1237"/>
                      <a:pt x="20576" y="0"/>
                      <a:pt x="19805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49" name="Google Shape;549;p16"/>
              <p:cNvSpPr/>
              <p:nvPr/>
            </p:nvSpPr>
            <p:spPr>
              <a:xfrm>
                <a:off x="4593150" y="1717000"/>
                <a:ext cx="1713050" cy="244150"/>
              </a:xfrm>
              <a:custGeom>
                <a:avLst/>
                <a:gdLst/>
                <a:ahLst/>
                <a:cxnLst/>
                <a:rect l="l" t="t" r="r" b="b"/>
                <a:pathLst>
                  <a:path w="68522" h="9766" extrusionOk="0">
                    <a:moveTo>
                      <a:pt x="67441" y="1"/>
                    </a:moveTo>
                    <a:cubicBezTo>
                      <a:pt x="67351" y="1"/>
                      <a:pt x="67260" y="13"/>
                      <a:pt x="67168" y="39"/>
                    </a:cubicBezTo>
                    <a:lnTo>
                      <a:pt x="67168" y="115"/>
                    </a:lnTo>
                    <a:cubicBezTo>
                      <a:pt x="62354" y="867"/>
                      <a:pt x="57465" y="1469"/>
                      <a:pt x="52651" y="2371"/>
                    </a:cubicBezTo>
                    <a:cubicBezTo>
                      <a:pt x="50169" y="2747"/>
                      <a:pt x="47838" y="3199"/>
                      <a:pt x="45431" y="3725"/>
                    </a:cubicBezTo>
                    <a:cubicBezTo>
                      <a:pt x="43024" y="4252"/>
                      <a:pt x="40617" y="4928"/>
                      <a:pt x="38210" y="5455"/>
                    </a:cubicBezTo>
                    <a:cubicBezTo>
                      <a:pt x="35803" y="5982"/>
                      <a:pt x="33471" y="6358"/>
                      <a:pt x="31065" y="6734"/>
                    </a:cubicBezTo>
                    <a:cubicBezTo>
                      <a:pt x="29861" y="6959"/>
                      <a:pt x="28658" y="7110"/>
                      <a:pt x="27379" y="7260"/>
                    </a:cubicBezTo>
                    <a:lnTo>
                      <a:pt x="26627" y="7411"/>
                    </a:lnTo>
                    <a:lnTo>
                      <a:pt x="26176" y="7411"/>
                    </a:lnTo>
                    <a:lnTo>
                      <a:pt x="24972" y="7486"/>
                    </a:lnTo>
                    <a:cubicBezTo>
                      <a:pt x="21998" y="7777"/>
                      <a:pt x="19024" y="7888"/>
                      <a:pt x="16051" y="7888"/>
                    </a:cubicBezTo>
                    <a:cubicBezTo>
                      <a:pt x="15188" y="7888"/>
                      <a:pt x="14326" y="7879"/>
                      <a:pt x="13464" y="7862"/>
                    </a:cubicBezTo>
                    <a:cubicBezTo>
                      <a:pt x="9703" y="7787"/>
                      <a:pt x="5943" y="7636"/>
                      <a:pt x="2107" y="7335"/>
                    </a:cubicBezTo>
                    <a:lnTo>
                      <a:pt x="903" y="7260"/>
                    </a:lnTo>
                    <a:cubicBezTo>
                      <a:pt x="452" y="7260"/>
                      <a:pt x="1" y="7636"/>
                      <a:pt x="1" y="8163"/>
                    </a:cubicBezTo>
                    <a:cubicBezTo>
                      <a:pt x="1" y="8689"/>
                      <a:pt x="452" y="9141"/>
                      <a:pt x="903" y="9141"/>
                    </a:cubicBezTo>
                    <a:cubicBezTo>
                      <a:pt x="4589" y="9366"/>
                      <a:pt x="8350" y="9592"/>
                      <a:pt x="12035" y="9667"/>
                    </a:cubicBezTo>
                    <a:cubicBezTo>
                      <a:pt x="13655" y="9729"/>
                      <a:pt x="15275" y="9766"/>
                      <a:pt x="16890" y="9766"/>
                    </a:cubicBezTo>
                    <a:cubicBezTo>
                      <a:pt x="19174" y="9766"/>
                      <a:pt x="21446" y="9693"/>
                      <a:pt x="23693" y="9517"/>
                    </a:cubicBezTo>
                    <a:cubicBezTo>
                      <a:pt x="25724" y="9366"/>
                      <a:pt x="27680" y="9065"/>
                      <a:pt x="29635" y="8764"/>
                    </a:cubicBezTo>
                    <a:cubicBezTo>
                      <a:pt x="32042" y="8464"/>
                      <a:pt x="34449" y="8088"/>
                      <a:pt x="36856" y="7561"/>
                    </a:cubicBezTo>
                    <a:cubicBezTo>
                      <a:pt x="39263" y="7110"/>
                      <a:pt x="41595" y="6508"/>
                      <a:pt x="44002" y="5906"/>
                    </a:cubicBezTo>
                    <a:cubicBezTo>
                      <a:pt x="46409" y="5380"/>
                      <a:pt x="48815" y="4853"/>
                      <a:pt x="51222" y="4402"/>
                    </a:cubicBezTo>
                    <a:cubicBezTo>
                      <a:pt x="56111" y="3575"/>
                      <a:pt x="61000" y="2822"/>
                      <a:pt x="65889" y="2146"/>
                    </a:cubicBezTo>
                    <a:lnTo>
                      <a:pt x="67694" y="1920"/>
                    </a:lnTo>
                    <a:cubicBezTo>
                      <a:pt x="68221" y="1769"/>
                      <a:pt x="68522" y="1243"/>
                      <a:pt x="68371" y="716"/>
                    </a:cubicBezTo>
                    <a:cubicBezTo>
                      <a:pt x="68247" y="282"/>
                      <a:pt x="67867" y="1"/>
                      <a:pt x="67441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50" name="Google Shape;550;p16"/>
              <p:cNvSpPr/>
              <p:nvPr/>
            </p:nvSpPr>
            <p:spPr>
              <a:xfrm>
                <a:off x="3763900" y="2669300"/>
                <a:ext cx="2359900" cy="234700"/>
              </a:xfrm>
              <a:custGeom>
                <a:avLst/>
                <a:gdLst/>
                <a:ahLst/>
                <a:cxnLst/>
                <a:rect l="l" t="t" r="r" b="b"/>
                <a:pathLst>
                  <a:path w="94396" h="9388" extrusionOk="0">
                    <a:moveTo>
                      <a:pt x="76992" y="1"/>
                    </a:moveTo>
                    <a:cubicBezTo>
                      <a:pt x="76701" y="1"/>
                      <a:pt x="76410" y="3"/>
                      <a:pt x="76119" y="6"/>
                    </a:cubicBezTo>
                    <a:cubicBezTo>
                      <a:pt x="73035" y="6"/>
                      <a:pt x="69951" y="307"/>
                      <a:pt x="66867" y="608"/>
                    </a:cubicBezTo>
                    <a:cubicBezTo>
                      <a:pt x="63633" y="909"/>
                      <a:pt x="60474" y="1285"/>
                      <a:pt x="57240" y="1736"/>
                    </a:cubicBezTo>
                    <a:cubicBezTo>
                      <a:pt x="54081" y="2188"/>
                      <a:pt x="50997" y="2789"/>
                      <a:pt x="47913" y="3466"/>
                    </a:cubicBezTo>
                    <a:cubicBezTo>
                      <a:pt x="45055" y="4219"/>
                      <a:pt x="42121" y="4895"/>
                      <a:pt x="39188" y="5497"/>
                    </a:cubicBezTo>
                    <a:cubicBezTo>
                      <a:pt x="33329" y="6783"/>
                      <a:pt x="27335" y="7458"/>
                      <a:pt x="21334" y="7458"/>
                    </a:cubicBezTo>
                    <a:cubicBezTo>
                      <a:pt x="21017" y="7458"/>
                      <a:pt x="20701" y="7457"/>
                      <a:pt x="20384" y="7453"/>
                    </a:cubicBezTo>
                    <a:cubicBezTo>
                      <a:pt x="14592" y="7453"/>
                      <a:pt x="8876" y="6400"/>
                      <a:pt x="3385" y="4369"/>
                    </a:cubicBezTo>
                    <a:cubicBezTo>
                      <a:pt x="2784" y="4143"/>
                      <a:pt x="2182" y="3842"/>
                      <a:pt x="1580" y="3617"/>
                    </a:cubicBezTo>
                    <a:cubicBezTo>
                      <a:pt x="1420" y="3510"/>
                      <a:pt x="1242" y="3460"/>
                      <a:pt x="1067" y="3460"/>
                    </a:cubicBezTo>
                    <a:cubicBezTo>
                      <a:pt x="750" y="3460"/>
                      <a:pt x="447" y="3626"/>
                      <a:pt x="302" y="3918"/>
                    </a:cubicBezTo>
                    <a:cubicBezTo>
                      <a:pt x="1" y="4369"/>
                      <a:pt x="151" y="4971"/>
                      <a:pt x="602" y="5196"/>
                    </a:cubicBezTo>
                    <a:cubicBezTo>
                      <a:pt x="5943" y="7528"/>
                      <a:pt x="11659" y="8882"/>
                      <a:pt x="17451" y="9258"/>
                    </a:cubicBezTo>
                    <a:cubicBezTo>
                      <a:pt x="18919" y="9344"/>
                      <a:pt x="20383" y="9387"/>
                      <a:pt x="21844" y="9387"/>
                    </a:cubicBezTo>
                    <a:cubicBezTo>
                      <a:pt x="26742" y="9387"/>
                      <a:pt x="31596" y="8906"/>
                      <a:pt x="36405" y="7979"/>
                    </a:cubicBezTo>
                    <a:cubicBezTo>
                      <a:pt x="42422" y="6851"/>
                      <a:pt x="48364" y="5121"/>
                      <a:pt x="54381" y="4068"/>
                    </a:cubicBezTo>
                    <a:cubicBezTo>
                      <a:pt x="60624" y="3015"/>
                      <a:pt x="66942" y="2338"/>
                      <a:pt x="73185" y="2037"/>
                    </a:cubicBezTo>
                    <a:cubicBezTo>
                      <a:pt x="74533" y="1969"/>
                      <a:pt x="75889" y="1928"/>
                      <a:pt x="77246" y="1928"/>
                    </a:cubicBezTo>
                    <a:cubicBezTo>
                      <a:pt x="81869" y="1928"/>
                      <a:pt x="86500" y="2406"/>
                      <a:pt x="90861" y="3918"/>
                    </a:cubicBezTo>
                    <a:cubicBezTo>
                      <a:pt x="91538" y="4143"/>
                      <a:pt x="92215" y="4369"/>
                      <a:pt x="92816" y="4670"/>
                    </a:cubicBezTo>
                    <a:cubicBezTo>
                      <a:pt x="92976" y="4776"/>
                      <a:pt x="93155" y="4826"/>
                      <a:pt x="93329" y="4826"/>
                    </a:cubicBezTo>
                    <a:cubicBezTo>
                      <a:pt x="93647" y="4826"/>
                      <a:pt x="93949" y="4660"/>
                      <a:pt x="94095" y="4369"/>
                    </a:cubicBezTo>
                    <a:cubicBezTo>
                      <a:pt x="94396" y="3918"/>
                      <a:pt x="94245" y="3316"/>
                      <a:pt x="93794" y="3090"/>
                    </a:cubicBezTo>
                    <a:cubicBezTo>
                      <a:pt x="88497" y="728"/>
                      <a:pt x="82724" y="1"/>
                      <a:pt x="76992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51" name="Google Shape;551;p16"/>
              <p:cNvSpPr/>
              <p:nvPr/>
            </p:nvSpPr>
            <p:spPr>
              <a:xfrm>
                <a:off x="3105775" y="3417125"/>
                <a:ext cx="2372650" cy="928225"/>
              </a:xfrm>
              <a:custGeom>
                <a:avLst/>
                <a:gdLst/>
                <a:ahLst/>
                <a:cxnLst/>
                <a:rect l="l" t="t" r="r" b="b"/>
                <a:pathLst>
                  <a:path w="94906" h="37129" extrusionOk="0">
                    <a:moveTo>
                      <a:pt x="1049" y="1"/>
                    </a:moveTo>
                    <a:cubicBezTo>
                      <a:pt x="896" y="1"/>
                      <a:pt x="742" y="35"/>
                      <a:pt x="602" y="104"/>
                    </a:cubicBezTo>
                    <a:cubicBezTo>
                      <a:pt x="151" y="405"/>
                      <a:pt x="0" y="932"/>
                      <a:pt x="226" y="1458"/>
                    </a:cubicBezTo>
                    <a:cubicBezTo>
                      <a:pt x="1429" y="3865"/>
                      <a:pt x="3310" y="5971"/>
                      <a:pt x="5717" y="7325"/>
                    </a:cubicBezTo>
                    <a:cubicBezTo>
                      <a:pt x="8124" y="8529"/>
                      <a:pt x="10681" y="9506"/>
                      <a:pt x="13389" y="10108"/>
                    </a:cubicBezTo>
                    <a:cubicBezTo>
                      <a:pt x="16247" y="10860"/>
                      <a:pt x="19030" y="11763"/>
                      <a:pt x="21813" y="12966"/>
                    </a:cubicBezTo>
                    <a:cubicBezTo>
                      <a:pt x="25047" y="14471"/>
                      <a:pt x="28206" y="16276"/>
                      <a:pt x="31215" y="18231"/>
                    </a:cubicBezTo>
                    <a:cubicBezTo>
                      <a:pt x="32794" y="19134"/>
                      <a:pt x="34299" y="20112"/>
                      <a:pt x="35953" y="21014"/>
                    </a:cubicBezTo>
                    <a:cubicBezTo>
                      <a:pt x="37533" y="21917"/>
                      <a:pt x="39037" y="22669"/>
                      <a:pt x="40541" y="23572"/>
                    </a:cubicBezTo>
                    <a:cubicBezTo>
                      <a:pt x="43625" y="25452"/>
                      <a:pt x="46559" y="27483"/>
                      <a:pt x="49642" y="29288"/>
                    </a:cubicBezTo>
                    <a:cubicBezTo>
                      <a:pt x="51147" y="30191"/>
                      <a:pt x="52726" y="31018"/>
                      <a:pt x="54381" y="31695"/>
                    </a:cubicBezTo>
                    <a:cubicBezTo>
                      <a:pt x="55961" y="32372"/>
                      <a:pt x="57615" y="32823"/>
                      <a:pt x="59345" y="33124"/>
                    </a:cubicBezTo>
                    <a:cubicBezTo>
                      <a:pt x="62805" y="33575"/>
                      <a:pt x="66415" y="33876"/>
                      <a:pt x="69951" y="33951"/>
                    </a:cubicBezTo>
                    <a:cubicBezTo>
                      <a:pt x="71605" y="34027"/>
                      <a:pt x="73335" y="34252"/>
                      <a:pt x="74990" y="34553"/>
                    </a:cubicBezTo>
                    <a:cubicBezTo>
                      <a:pt x="76795" y="34929"/>
                      <a:pt x="78525" y="35305"/>
                      <a:pt x="80330" y="35756"/>
                    </a:cubicBezTo>
                    <a:cubicBezTo>
                      <a:pt x="83261" y="36443"/>
                      <a:pt x="86244" y="37129"/>
                      <a:pt x="89279" y="37129"/>
                    </a:cubicBezTo>
                    <a:cubicBezTo>
                      <a:pt x="89904" y="37129"/>
                      <a:pt x="90532" y="37099"/>
                      <a:pt x="91161" y="37035"/>
                    </a:cubicBezTo>
                    <a:cubicBezTo>
                      <a:pt x="92064" y="36960"/>
                      <a:pt x="92891" y="36734"/>
                      <a:pt x="93794" y="36509"/>
                    </a:cubicBezTo>
                    <a:cubicBezTo>
                      <a:pt x="94905" y="36231"/>
                      <a:pt x="94541" y="34670"/>
                      <a:pt x="93531" y="34670"/>
                    </a:cubicBezTo>
                    <a:cubicBezTo>
                      <a:pt x="93447" y="34670"/>
                      <a:pt x="93359" y="34680"/>
                      <a:pt x="93267" y="34703"/>
                    </a:cubicBezTo>
                    <a:cubicBezTo>
                      <a:pt x="91929" y="35090"/>
                      <a:pt x="90568" y="35241"/>
                      <a:pt x="89206" y="35241"/>
                    </a:cubicBezTo>
                    <a:cubicBezTo>
                      <a:pt x="87123" y="35241"/>
                      <a:pt x="85039" y="34887"/>
                      <a:pt x="83038" y="34478"/>
                    </a:cubicBezTo>
                    <a:cubicBezTo>
                      <a:pt x="79503" y="33726"/>
                      <a:pt x="76043" y="32673"/>
                      <a:pt x="72433" y="32297"/>
                    </a:cubicBezTo>
                    <a:cubicBezTo>
                      <a:pt x="68973" y="31920"/>
                      <a:pt x="65513" y="31920"/>
                      <a:pt x="62128" y="31620"/>
                    </a:cubicBezTo>
                    <a:cubicBezTo>
                      <a:pt x="60398" y="31469"/>
                      <a:pt x="58744" y="31168"/>
                      <a:pt x="57164" y="30717"/>
                    </a:cubicBezTo>
                    <a:cubicBezTo>
                      <a:pt x="55584" y="30266"/>
                      <a:pt x="54005" y="29664"/>
                      <a:pt x="52501" y="28837"/>
                    </a:cubicBezTo>
                    <a:cubicBezTo>
                      <a:pt x="49417" y="27182"/>
                      <a:pt x="46483" y="25226"/>
                      <a:pt x="43550" y="23346"/>
                    </a:cubicBezTo>
                    <a:cubicBezTo>
                      <a:pt x="42046" y="22368"/>
                      <a:pt x="40541" y="21466"/>
                      <a:pt x="38962" y="20563"/>
                    </a:cubicBezTo>
                    <a:cubicBezTo>
                      <a:pt x="37458" y="19736"/>
                      <a:pt x="35878" y="18908"/>
                      <a:pt x="34374" y="18006"/>
                    </a:cubicBezTo>
                    <a:cubicBezTo>
                      <a:pt x="31365" y="16200"/>
                      <a:pt x="28432" y="14245"/>
                      <a:pt x="25273" y="12590"/>
                    </a:cubicBezTo>
                    <a:cubicBezTo>
                      <a:pt x="22415" y="11086"/>
                      <a:pt x="19481" y="9958"/>
                      <a:pt x="16397" y="9055"/>
                    </a:cubicBezTo>
                    <a:cubicBezTo>
                      <a:pt x="11659" y="7626"/>
                      <a:pt x="5867" y="6648"/>
                      <a:pt x="2934" y="2286"/>
                    </a:cubicBezTo>
                    <a:cubicBezTo>
                      <a:pt x="2482" y="1684"/>
                      <a:pt x="2182" y="1082"/>
                      <a:pt x="1881" y="480"/>
                    </a:cubicBezTo>
                    <a:cubicBezTo>
                      <a:pt x="1725" y="169"/>
                      <a:pt x="1390" y="1"/>
                      <a:pt x="1049" y="1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52" name="Google Shape;552;p16"/>
              <p:cNvSpPr/>
              <p:nvPr/>
            </p:nvSpPr>
            <p:spPr>
              <a:xfrm>
                <a:off x="2628150" y="3884650"/>
                <a:ext cx="1285750" cy="1518375"/>
              </a:xfrm>
              <a:custGeom>
                <a:avLst/>
                <a:gdLst/>
                <a:ahLst/>
                <a:cxnLst/>
                <a:rect l="l" t="t" r="r" b="b"/>
                <a:pathLst>
                  <a:path w="51430" h="60735" extrusionOk="0">
                    <a:moveTo>
                      <a:pt x="941" y="0"/>
                    </a:moveTo>
                    <a:cubicBezTo>
                      <a:pt x="471" y="0"/>
                      <a:pt x="1" y="320"/>
                      <a:pt x="1" y="959"/>
                    </a:cubicBezTo>
                    <a:cubicBezTo>
                      <a:pt x="151" y="5924"/>
                      <a:pt x="1279" y="10888"/>
                      <a:pt x="3310" y="15401"/>
                    </a:cubicBezTo>
                    <a:cubicBezTo>
                      <a:pt x="5416" y="19989"/>
                      <a:pt x="8049" y="24276"/>
                      <a:pt x="11208" y="28112"/>
                    </a:cubicBezTo>
                    <a:cubicBezTo>
                      <a:pt x="14592" y="32249"/>
                      <a:pt x="18278" y="36010"/>
                      <a:pt x="22340" y="39470"/>
                    </a:cubicBezTo>
                    <a:cubicBezTo>
                      <a:pt x="26401" y="43005"/>
                      <a:pt x="30613" y="46314"/>
                      <a:pt x="34675" y="49699"/>
                    </a:cubicBezTo>
                    <a:cubicBezTo>
                      <a:pt x="38812" y="53234"/>
                      <a:pt x="43249" y="56544"/>
                      <a:pt x="47838" y="59552"/>
                    </a:cubicBezTo>
                    <a:cubicBezTo>
                      <a:pt x="48364" y="59928"/>
                      <a:pt x="48966" y="60229"/>
                      <a:pt x="49568" y="60605"/>
                    </a:cubicBezTo>
                    <a:cubicBezTo>
                      <a:pt x="49725" y="60695"/>
                      <a:pt x="49881" y="60735"/>
                      <a:pt x="50029" y="60735"/>
                    </a:cubicBezTo>
                    <a:cubicBezTo>
                      <a:pt x="50866" y="60735"/>
                      <a:pt x="51429" y="59462"/>
                      <a:pt x="50470" y="58950"/>
                    </a:cubicBezTo>
                    <a:cubicBezTo>
                      <a:pt x="45882" y="56243"/>
                      <a:pt x="41520" y="53084"/>
                      <a:pt x="37458" y="49549"/>
                    </a:cubicBezTo>
                    <a:cubicBezTo>
                      <a:pt x="33396" y="46239"/>
                      <a:pt x="29184" y="42854"/>
                      <a:pt x="25123" y="39470"/>
                    </a:cubicBezTo>
                    <a:cubicBezTo>
                      <a:pt x="21136" y="36085"/>
                      <a:pt x="17375" y="32399"/>
                      <a:pt x="13840" y="28488"/>
                    </a:cubicBezTo>
                    <a:cubicBezTo>
                      <a:pt x="13088" y="27586"/>
                      <a:pt x="12186" y="26457"/>
                      <a:pt x="11509" y="25555"/>
                    </a:cubicBezTo>
                    <a:cubicBezTo>
                      <a:pt x="10832" y="24727"/>
                      <a:pt x="10080" y="23599"/>
                      <a:pt x="9403" y="22546"/>
                    </a:cubicBezTo>
                    <a:cubicBezTo>
                      <a:pt x="7974" y="20591"/>
                      <a:pt x="6770" y="18485"/>
                      <a:pt x="5717" y="16303"/>
                    </a:cubicBezTo>
                    <a:cubicBezTo>
                      <a:pt x="5416" y="15777"/>
                      <a:pt x="5191" y="15175"/>
                      <a:pt x="4890" y="14649"/>
                    </a:cubicBezTo>
                    <a:lnTo>
                      <a:pt x="4739" y="14273"/>
                    </a:lnTo>
                    <a:cubicBezTo>
                      <a:pt x="4739" y="14197"/>
                      <a:pt x="4664" y="14122"/>
                      <a:pt x="4664" y="14047"/>
                    </a:cubicBezTo>
                    <a:cubicBezTo>
                      <a:pt x="4589" y="13896"/>
                      <a:pt x="4438" y="13445"/>
                      <a:pt x="4288" y="13144"/>
                    </a:cubicBezTo>
                    <a:cubicBezTo>
                      <a:pt x="3912" y="12091"/>
                      <a:pt x="3461" y="10963"/>
                      <a:pt x="3160" y="9835"/>
                    </a:cubicBezTo>
                    <a:cubicBezTo>
                      <a:pt x="2859" y="8631"/>
                      <a:pt x="2558" y="7503"/>
                      <a:pt x="2332" y="6300"/>
                    </a:cubicBezTo>
                    <a:cubicBezTo>
                      <a:pt x="2257" y="5999"/>
                      <a:pt x="2257" y="5698"/>
                      <a:pt x="2182" y="5397"/>
                    </a:cubicBezTo>
                    <a:cubicBezTo>
                      <a:pt x="2182" y="5247"/>
                      <a:pt x="2182" y="5096"/>
                      <a:pt x="2107" y="5021"/>
                    </a:cubicBezTo>
                    <a:cubicBezTo>
                      <a:pt x="2107" y="4966"/>
                      <a:pt x="2107" y="4911"/>
                      <a:pt x="2107" y="4871"/>
                    </a:cubicBezTo>
                    <a:lnTo>
                      <a:pt x="2107" y="4645"/>
                    </a:lnTo>
                    <a:cubicBezTo>
                      <a:pt x="2032" y="4043"/>
                      <a:pt x="2032" y="3442"/>
                      <a:pt x="1956" y="2840"/>
                    </a:cubicBezTo>
                    <a:cubicBezTo>
                      <a:pt x="1881" y="2238"/>
                      <a:pt x="1881" y="1561"/>
                      <a:pt x="1881" y="959"/>
                    </a:cubicBezTo>
                    <a:cubicBezTo>
                      <a:pt x="1881" y="320"/>
                      <a:pt x="1411" y="0"/>
                      <a:pt x="941" y="0"/>
                    </a:cubicBezTo>
                    <a:close/>
                  </a:path>
                </a:pathLst>
              </a:custGeom>
              <a:solidFill>
                <a:srgbClr val="88AC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DE9AED00-A57E-40F8-9915-0E864E2BC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85" y="705336"/>
            <a:ext cx="8693075" cy="43960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F5FEF5F-752A-4AB0-9EE8-E6E19A4F6D73}"/>
              </a:ext>
            </a:extLst>
          </p:cNvPr>
          <p:cNvSpPr txBox="1"/>
          <p:nvPr/>
        </p:nvSpPr>
        <p:spPr>
          <a:xfrm>
            <a:off x="310360" y="231341"/>
            <a:ext cx="10624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Trang </a:t>
            </a:r>
            <a:r>
              <a:rPr lang="en-US" dirty="0" err="1"/>
              <a:t>chủ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6"/>
          <p:cNvGrpSpPr/>
          <p:nvPr/>
        </p:nvGrpSpPr>
        <p:grpSpPr>
          <a:xfrm rot="1052180">
            <a:off x="409227" y="3624707"/>
            <a:ext cx="516585" cy="670272"/>
            <a:chOff x="1361275" y="244825"/>
            <a:chExt cx="4833925" cy="5166575"/>
          </a:xfrm>
        </p:grpSpPr>
        <p:sp>
          <p:nvSpPr>
            <p:cNvPr id="591" name="Google Shape;591;p6"/>
            <p:cNvSpPr/>
            <p:nvPr/>
          </p:nvSpPr>
          <p:spPr>
            <a:xfrm>
              <a:off x="3252800" y="2793500"/>
              <a:ext cx="2769775" cy="933175"/>
            </a:xfrm>
            <a:custGeom>
              <a:avLst/>
              <a:gdLst/>
              <a:ahLst/>
              <a:cxnLst/>
              <a:rect l="l" t="t" r="r" b="b"/>
              <a:pathLst>
                <a:path w="110791" h="37327" extrusionOk="0">
                  <a:moveTo>
                    <a:pt x="109540" y="0"/>
                  </a:moveTo>
                  <a:cubicBezTo>
                    <a:pt x="109302" y="0"/>
                    <a:pt x="109044" y="99"/>
                    <a:pt x="108806" y="338"/>
                  </a:cubicBezTo>
                  <a:lnTo>
                    <a:pt x="108806" y="20"/>
                  </a:lnTo>
                  <a:cubicBezTo>
                    <a:pt x="97694" y="10498"/>
                    <a:pt x="84994" y="19070"/>
                    <a:pt x="71024" y="25103"/>
                  </a:cubicBezTo>
                  <a:cubicBezTo>
                    <a:pt x="57054" y="31453"/>
                    <a:pt x="42131" y="34628"/>
                    <a:pt x="27209" y="35263"/>
                  </a:cubicBezTo>
                  <a:cubicBezTo>
                    <a:pt x="25818" y="35314"/>
                    <a:pt x="24427" y="35340"/>
                    <a:pt x="23037" y="35340"/>
                  </a:cubicBezTo>
                  <a:cubicBezTo>
                    <a:pt x="15862" y="35340"/>
                    <a:pt x="8724" y="34636"/>
                    <a:pt x="1809" y="33040"/>
                  </a:cubicBezTo>
                  <a:cubicBezTo>
                    <a:pt x="1712" y="33016"/>
                    <a:pt x="1618" y="33004"/>
                    <a:pt x="1529" y="33004"/>
                  </a:cubicBezTo>
                  <a:cubicBezTo>
                    <a:pt x="453" y="33004"/>
                    <a:pt x="1" y="34652"/>
                    <a:pt x="1174" y="34945"/>
                  </a:cubicBezTo>
                  <a:cubicBezTo>
                    <a:pt x="8635" y="36533"/>
                    <a:pt x="16255" y="37326"/>
                    <a:pt x="23915" y="37326"/>
                  </a:cubicBezTo>
                  <a:cubicBezTo>
                    <a:pt x="31574" y="37326"/>
                    <a:pt x="39274" y="36533"/>
                    <a:pt x="46894" y="34945"/>
                  </a:cubicBezTo>
                  <a:cubicBezTo>
                    <a:pt x="62134" y="31770"/>
                    <a:pt x="76421" y="25738"/>
                    <a:pt x="89756" y="17483"/>
                  </a:cubicBezTo>
                  <a:cubicBezTo>
                    <a:pt x="97059" y="12720"/>
                    <a:pt x="104044" y="7640"/>
                    <a:pt x="110076" y="1608"/>
                  </a:cubicBezTo>
                  <a:cubicBezTo>
                    <a:pt x="110790" y="893"/>
                    <a:pt x="110255" y="0"/>
                    <a:pt x="109540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92" name="Google Shape;592;p6"/>
            <p:cNvSpPr/>
            <p:nvPr/>
          </p:nvSpPr>
          <p:spPr>
            <a:xfrm>
              <a:off x="1586550" y="1832125"/>
              <a:ext cx="1699700" cy="1751375"/>
            </a:xfrm>
            <a:custGeom>
              <a:avLst/>
              <a:gdLst/>
              <a:ahLst/>
              <a:cxnLst/>
              <a:rect l="l" t="t" r="r" b="b"/>
              <a:pathLst>
                <a:path w="67988" h="70055" extrusionOk="0">
                  <a:moveTo>
                    <a:pt x="1255" y="0"/>
                  </a:moveTo>
                  <a:cubicBezTo>
                    <a:pt x="653" y="0"/>
                    <a:pt x="0" y="543"/>
                    <a:pt x="196" y="1328"/>
                  </a:cubicBezTo>
                  <a:cubicBezTo>
                    <a:pt x="3054" y="13393"/>
                    <a:pt x="8451" y="24823"/>
                    <a:pt x="16389" y="34665"/>
                  </a:cubicBezTo>
                  <a:cubicBezTo>
                    <a:pt x="24644" y="44508"/>
                    <a:pt x="35121" y="52763"/>
                    <a:pt x="46551" y="58795"/>
                  </a:cubicBezTo>
                  <a:cubicBezTo>
                    <a:pt x="52901" y="62923"/>
                    <a:pt x="59886" y="66098"/>
                    <a:pt x="66236" y="69908"/>
                  </a:cubicBezTo>
                  <a:cubicBezTo>
                    <a:pt x="66441" y="70010"/>
                    <a:pt x="66630" y="70055"/>
                    <a:pt x="66798" y="70055"/>
                  </a:cubicBezTo>
                  <a:cubicBezTo>
                    <a:pt x="67670" y="70055"/>
                    <a:pt x="67987" y="68852"/>
                    <a:pt x="67189" y="68320"/>
                  </a:cubicBezTo>
                  <a:cubicBezTo>
                    <a:pt x="56076" y="61653"/>
                    <a:pt x="44329" y="55938"/>
                    <a:pt x="33851" y="48318"/>
                  </a:cubicBezTo>
                  <a:cubicBezTo>
                    <a:pt x="23374" y="41015"/>
                    <a:pt x="15119" y="31490"/>
                    <a:pt x="9404" y="20378"/>
                  </a:cubicBezTo>
                  <a:cubicBezTo>
                    <a:pt x="6229" y="14028"/>
                    <a:pt x="3689" y="7360"/>
                    <a:pt x="2101" y="693"/>
                  </a:cubicBezTo>
                  <a:cubicBezTo>
                    <a:pt x="1980" y="207"/>
                    <a:pt x="1627" y="0"/>
                    <a:pt x="1255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93" name="Google Shape;593;p6"/>
            <p:cNvSpPr/>
            <p:nvPr/>
          </p:nvSpPr>
          <p:spPr>
            <a:xfrm>
              <a:off x="2210575" y="1484300"/>
              <a:ext cx="1010725" cy="2142275"/>
            </a:xfrm>
            <a:custGeom>
              <a:avLst/>
              <a:gdLst/>
              <a:ahLst/>
              <a:cxnLst/>
              <a:rect l="l" t="t" r="r" b="b"/>
              <a:pathLst>
                <a:path w="40429" h="85691" extrusionOk="0">
                  <a:moveTo>
                    <a:pt x="1905" y="1"/>
                  </a:moveTo>
                  <a:cubicBezTo>
                    <a:pt x="1429" y="1"/>
                    <a:pt x="953" y="318"/>
                    <a:pt x="953" y="953"/>
                  </a:cubicBezTo>
                  <a:cubicBezTo>
                    <a:pt x="635" y="13653"/>
                    <a:pt x="0" y="26988"/>
                    <a:pt x="3493" y="39371"/>
                  </a:cubicBezTo>
                  <a:cubicBezTo>
                    <a:pt x="5080" y="45403"/>
                    <a:pt x="7938" y="50801"/>
                    <a:pt x="11748" y="55563"/>
                  </a:cubicBezTo>
                  <a:cubicBezTo>
                    <a:pt x="15875" y="60643"/>
                    <a:pt x="20320" y="65088"/>
                    <a:pt x="25083" y="69216"/>
                  </a:cubicBezTo>
                  <a:cubicBezTo>
                    <a:pt x="30163" y="73978"/>
                    <a:pt x="34608" y="79058"/>
                    <a:pt x="38418" y="85091"/>
                  </a:cubicBezTo>
                  <a:cubicBezTo>
                    <a:pt x="38629" y="85514"/>
                    <a:pt x="38947" y="85690"/>
                    <a:pt x="39253" y="85690"/>
                  </a:cubicBezTo>
                  <a:cubicBezTo>
                    <a:pt x="39864" y="85690"/>
                    <a:pt x="40429" y="84985"/>
                    <a:pt x="40005" y="84138"/>
                  </a:cubicBezTo>
                  <a:cubicBezTo>
                    <a:pt x="33973" y="73343"/>
                    <a:pt x="23813" y="66358"/>
                    <a:pt x="15875" y="57151"/>
                  </a:cubicBezTo>
                  <a:cubicBezTo>
                    <a:pt x="11430" y="52706"/>
                    <a:pt x="8255" y="46991"/>
                    <a:pt x="6033" y="41276"/>
                  </a:cubicBezTo>
                  <a:cubicBezTo>
                    <a:pt x="4128" y="35243"/>
                    <a:pt x="3175" y="28893"/>
                    <a:pt x="2858" y="22861"/>
                  </a:cubicBezTo>
                  <a:cubicBezTo>
                    <a:pt x="2540" y="15558"/>
                    <a:pt x="2540" y="8256"/>
                    <a:pt x="2858" y="953"/>
                  </a:cubicBezTo>
                  <a:cubicBezTo>
                    <a:pt x="2858" y="318"/>
                    <a:pt x="2382" y="1"/>
                    <a:pt x="190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94" name="Google Shape;594;p6"/>
            <p:cNvSpPr/>
            <p:nvPr/>
          </p:nvSpPr>
          <p:spPr>
            <a:xfrm>
              <a:off x="2869375" y="471900"/>
              <a:ext cx="425175" cy="3093775"/>
            </a:xfrm>
            <a:custGeom>
              <a:avLst/>
              <a:gdLst/>
              <a:ahLst/>
              <a:cxnLst/>
              <a:rect l="l" t="t" r="r" b="b"/>
              <a:pathLst>
                <a:path w="17007" h="123751" extrusionOk="0">
                  <a:moveTo>
                    <a:pt x="15935" y="1"/>
                  </a:moveTo>
                  <a:cubicBezTo>
                    <a:pt x="15507" y="1"/>
                    <a:pt x="15063" y="252"/>
                    <a:pt x="14923" y="809"/>
                  </a:cubicBezTo>
                  <a:cubicBezTo>
                    <a:pt x="8256" y="16367"/>
                    <a:pt x="4128" y="32877"/>
                    <a:pt x="2223" y="49704"/>
                  </a:cubicBezTo>
                  <a:cubicBezTo>
                    <a:pt x="1" y="65897"/>
                    <a:pt x="636" y="82089"/>
                    <a:pt x="4446" y="97964"/>
                  </a:cubicBezTo>
                  <a:cubicBezTo>
                    <a:pt x="6668" y="106854"/>
                    <a:pt x="10161" y="115427"/>
                    <a:pt x="14606" y="123364"/>
                  </a:cubicBezTo>
                  <a:cubicBezTo>
                    <a:pt x="14786" y="123634"/>
                    <a:pt x="15042" y="123751"/>
                    <a:pt x="15303" y="123751"/>
                  </a:cubicBezTo>
                  <a:cubicBezTo>
                    <a:pt x="15962" y="123751"/>
                    <a:pt x="16648" y="123004"/>
                    <a:pt x="16193" y="122094"/>
                  </a:cubicBezTo>
                  <a:cubicBezTo>
                    <a:pt x="8573" y="108442"/>
                    <a:pt x="4128" y="92884"/>
                    <a:pt x="3176" y="76692"/>
                  </a:cubicBezTo>
                  <a:cubicBezTo>
                    <a:pt x="2223" y="60499"/>
                    <a:pt x="3811" y="43989"/>
                    <a:pt x="7938" y="27797"/>
                  </a:cubicBezTo>
                  <a:cubicBezTo>
                    <a:pt x="10161" y="18907"/>
                    <a:pt x="13018" y="10017"/>
                    <a:pt x="16828" y="1127"/>
                  </a:cubicBezTo>
                  <a:cubicBezTo>
                    <a:pt x="17007" y="413"/>
                    <a:pt x="16484" y="1"/>
                    <a:pt x="15935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95" name="Google Shape;595;p6"/>
            <p:cNvSpPr/>
            <p:nvPr/>
          </p:nvSpPr>
          <p:spPr>
            <a:xfrm>
              <a:off x="3078175" y="651750"/>
              <a:ext cx="2833925" cy="3016275"/>
            </a:xfrm>
            <a:custGeom>
              <a:avLst/>
              <a:gdLst/>
              <a:ahLst/>
              <a:cxnLst/>
              <a:rect l="l" t="t" r="r" b="b"/>
              <a:pathLst>
                <a:path w="113357" h="120651" extrusionOk="0">
                  <a:moveTo>
                    <a:pt x="112181" y="0"/>
                  </a:moveTo>
                  <a:cubicBezTo>
                    <a:pt x="111875" y="0"/>
                    <a:pt x="111558" y="177"/>
                    <a:pt x="111346" y="600"/>
                  </a:cubicBezTo>
                  <a:lnTo>
                    <a:pt x="111346" y="918"/>
                  </a:lnTo>
                  <a:cubicBezTo>
                    <a:pt x="101821" y="21873"/>
                    <a:pt x="90391" y="41875"/>
                    <a:pt x="77374" y="60925"/>
                  </a:cubicBezTo>
                  <a:cubicBezTo>
                    <a:pt x="71024" y="69815"/>
                    <a:pt x="64039" y="78070"/>
                    <a:pt x="56419" y="86008"/>
                  </a:cubicBezTo>
                  <a:cubicBezTo>
                    <a:pt x="49434" y="93310"/>
                    <a:pt x="41496" y="99978"/>
                    <a:pt x="32606" y="106010"/>
                  </a:cubicBezTo>
                  <a:cubicBezTo>
                    <a:pt x="23399" y="112360"/>
                    <a:pt x="12604" y="116805"/>
                    <a:pt x="1174" y="118710"/>
                  </a:cubicBezTo>
                  <a:cubicBezTo>
                    <a:pt x="1" y="119003"/>
                    <a:pt x="453" y="120651"/>
                    <a:pt x="1529" y="120651"/>
                  </a:cubicBezTo>
                  <a:cubicBezTo>
                    <a:pt x="1618" y="120651"/>
                    <a:pt x="1712" y="120639"/>
                    <a:pt x="1809" y="120615"/>
                  </a:cubicBezTo>
                  <a:cubicBezTo>
                    <a:pt x="22446" y="117123"/>
                    <a:pt x="40226" y="104740"/>
                    <a:pt x="54831" y="90453"/>
                  </a:cubicBezTo>
                  <a:cubicBezTo>
                    <a:pt x="70706" y="74578"/>
                    <a:pt x="84041" y="56163"/>
                    <a:pt x="95154" y="36478"/>
                  </a:cubicBezTo>
                  <a:cubicBezTo>
                    <a:pt x="101504" y="25048"/>
                    <a:pt x="107219" y="13300"/>
                    <a:pt x="112934" y="1553"/>
                  </a:cubicBezTo>
                  <a:cubicBezTo>
                    <a:pt x="113357" y="706"/>
                    <a:pt x="112792" y="0"/>
                    <a:pt x="11218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96" name="Google Shape;596;p6"/>
            <p:cNvSpPr/>
            <p:nvPr/>
          </p:nvSpPr>
          <p:spPr>
            <a:xfrm>
              <a:off x="3250375" y="2650625"/>
              <a:ext cx="2168950" cy="929450"/>
            </a:xfrm>
            <a:custGeom>
              <a:avLst/>
              <a:gdLst/>
              <a:ahLst/>
              <a:cxnLst/>
              <a:rect l="l" t="t" r="r" b="b"/>
              <a:pathLst>
                <a:path w="86758" h="37178" extrusionOk="0">
                  <a:moveTo>
                    <a:pt x="85507" y="0"/>
                  </a:moveTo>
                  <a:cubicBezTo>
                    <a:pt x="85269" y="0"/>
                    <a:pt x="85011" y="99"/>
                    <a:pt x="84773" y="338"/>
                  </a:cubicBezTo>
                  <a:cubicBezTo>
                    <a:pt x="63133" y="22605"/>
                    <a:pt x="33439" y="35268"/>
                    <a:pt x="2422" y="35268"/>
                  </a:cubicBezTo>
                  <a:cubicBezTo>
                    <a:pt x="2038" y="35268"/>
                    <a:pt x="1655" y="35266"/>
                    <a:pt x="1271" y="35263"/>
                  </a:cubicBezTo>
                  <a:cubicBezTo>
                    <a:pt x="1" y="35263"/>
                    <a:pt x="1" y="37168"/>
                    <a:pt x="1271" y="37168"/>
                  </a:cubicBezTo>
                  <a:cubicBezTo>
                    <a:pt x="1767" y="37174"/>
                    <a:pt x="2263" y="37177"/>
                    <a:pt x="2759" y="37177"/>
                  </a:cubicBezTo>
                  <a:cubicBezTo>
                    <a:pt x="27013" y="37177"/>
                    <a:pt x="50884" y="29579"/>
                    <a:pt x="70486" y="15578"/>
                  </a:cubicBezTo>
                  <a:cubicBezTo>
                    <a:pt x="76201" y="11450"/>
                    <a:pt x="81281" y="6688"/>
                    <a:pt x="86043" y="1608"/>
                  </a:cubicBezTo>
                  <a:cubicBezTo>
                    <a:pt x="86757" y="893"/>
                    <a:pt x="86222" y="0"/>
                    <a:pt x="85507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97" name="Google Shape;597;p6"/>
            <p:cNvSpPr/>
            <p:nvPr/>
          </p:nvSpPr>
          <p:spPr>
            <a:xfrm>
              <a:off x="3201800" y="1545900"/>
              <a:ext cx="1069375" cy="1980300"/>
            </a:xfrm>
            <a:custGeom>
              <a:avLst/>
              <a:gdLst/>
              <a:ahLst/>
              <a:cxnLst/>
              <a:rect l="l" t="t" r="r" b="b"/>
              <a:pathLst>
                <a:path w="42775" h="79212" extrusionOk="0">
                  <a:moveTo>
                    <a:pt x="41578" y="0"/>
                  </a:moveTo>
                  <a:cubicBezTo>
                    <a:pt x="41187" y="0"/>
                    <a:pt x="40806" y="204"/>
                    <a:pt x="40679" y="712"/>
                  </a:cubicBezTo>
                  <a:cubicBezTo>
                    <a:pt x="33694" y="22302"/>
                    <a:pt x="23851" y="42939"/>
                    <a:pt x="11469" y="61989"/>
                  </a:cubicBezTo>
                  <a:cubicBezTo>
                    <a:pt x="7976" y="67387"/>
                    <a:pt x="4484" y="72784"/>
                    <a:pt x="674" y="77864"/>
                  </a:cubicBezTo>
                  <a:cubicBezTo>
                    <a:pt x="0" y="78538"/>
                    <a:pt x="597" y="79211"/>
                    <a:pt x="1341" y="79211"/>
                  </a:cubicBezTo>
                  <a:cubicBezTo>
                    <a:pt x="1649" y="79211"/>
                    <a:pt x="1982" y="79095"/>
                    <a:pt x="2261" y="78817"/>
                  </a:cubicBezTo>
                  <a:cubicBezTo>
                    <a:pt x="16231" y="60719"/>
                    <a:pt x="27344" y="40717"/>
                    <a:pt x="35916" y="19444"/>
                  </a:cubicBezTo>
                  <a:cubicBezTo>
                    <a:pt x="38456" y="13412"/>
                    <a:pt x="40361" y="7379"/>
                    <a:pt x="42584" y="1029"/>
                  </a:cubicBezTo>
                  <a:cubicBezTo>
                    <a:pt x="42774" y="458"/>
                    <a:pt x="42165" y="0"/>
                    <a:pt x="41578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98" name="Google Shape;598;p6"/>
            <p:cNvSpPr/>
            <p:nvPr/>
          </p:nvSpPr>
          <p:spPr>
            <a:xfrm>
              <a:off x="3147200" y="1300300"/>
              <a:ext cx="454325" cy="2311275"/>
            </a:xfrm>
            <a:custGeom>
              <a:avLst/>
              <a:gdLst/>
              <a:ahLst/>
              <a:cxnLst/>
              <a:rect l="l" t="t" r="r" b="b"/>
              <a:pathLst>
                <a:path w="18173" h="92451" extrusionOk="0">
                  <a:moveTo>
                    <a:pt x="16946" y="1"/>
                  </a:moveTo>
                  <a:cubicBezTo>
                    <a:pt x="16546" y="1"/>
                    <a:pt x="16118" y="208"/>
                    <a:pt x="15875" y="693"/>
                  </a:cubicBezTo>
                  <a:cubicBezTo>
                    <a:pt x="7938" y="23236"/>
                    <a:pt x="2858" y="47048"/>
                    <a:pt x="953" y="70861"/>
                  </a:cubicBezTo>
                  <a:cubicBezTo>
                    <a:pt x="318" y="77846"/>
                    <a:pt x="0" y="84831"/>
                    <a:pt x="0" y="91498"/>
                  </a:cubicBezTo>
                  <a:cubicBezTo>
                    <a:pt x="0" y="92133"/>
                    <a:pt x="477" y="92451"/>
                    <a:pt x="953" y="92451"/>
                  </a:cubicBezTo>
                  <a:cubicBezTo>
                    <a:pt x="1429" y="92451"/>
                    <a:pt x="1905" y="92133"/>
                    <a:pt x="1905" y="91498"/>
                  </a:cubicBezTo>
                  <a:cubicBezTo>
                    <a:pt x="2223" y="67368"/>
                    <a:pt x="5715" y="43556"/>
                    <a:pt x="11748" y="20378"/>
                  </a:cubicBezTo>
                  <a:cubicBezTo>
                    <a:pt x="13653" y="14028"/>
                    <a:pt x="15558" y="7678"/>
                    <a:pt x="17780" y="1328"/>
                  </a:cubicBezTo>
                  <a:cubicBezTo>
                    <a:pt x="18173" y="543"/>
                    <a:pt x="17595" y="1"/>
                    <a:pt x="16946" y="1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599" name="Google Shape;599;p6"/>
            <p:cNvSpPr/>
            <p:nvPr/>
          </p:nvSpPr>
          <p:spPr>
            <a:xfrm>
              <a:off x="3176950" y="1208525"/>
              <a:ext cx="1895950" cy="2300350"/>
            </a:xfrm>
            <a:custGeom>
              <a:avLst/>
              <a:gdLst/>
              <a:ahLst/>
              <a:cxnLst/>
              <a:rect l="l" t="t" r="r" b="b"/>
              <a:pathLst>
                <a:path w="75838" h="92014" extrusionOk="0">
                  <a:moveTo>
                    <a:pt x="74761" y="0"/>
                  </a:moveTo>
                  <a:cubicBezTo>
                    <a:pt x="74389" y="0"/>
                    <a:pt x="73991" y="178"/>
                    <a:pt x="73740" y="554"/>
                  </a:cubicBezTo>
                  <a:cubicBezTo>
                    <a:pt x="69930" y="14207"/>
                    <a:pt x="62945" y="26907"/>
                    <a:pt x="53420" y="37702"/>
                  </a:cubicBezTo>
                  <a:cubicBezTo>
                    <a:pt x="43578" y="49767"/>
                    <a:pt x="32465" y="60879"/>
                    <a:pt x="21035" y="71357"/>
                  </a:cubicBezTo>
                  <a:cubicBezTo>
                    <a:pt x="14368" y="77707"/>
                    <a:pt x="7383" y="84057"/>
                    <a:pt x="715" y="90407"/>
                  </a:cubicBezTo>
                  <a:cubicBezTo>
                    <a:pt x="1" y="91121"/>
                    <a:pt x="537" y="92014"/>
                    <a:pt x="1251" y="92014"/>
                  </a:cubicBezTo>
                  <a:cubicBezTo>
                    <a:pt x="1489" y="92014"/>
                    <a:pt x="1747" y="91915"/>
                    <a:pt x="1985" y="91677"/>
                  </a:cubicBezTo>
                  <a:cubicBezTo>
                    <a:pt x="14050" y="80247"/>
                    <a:pt x="26433" y="69134"/>
                    <a:pt x="38180" y="57387"/>
                  </a:cubicBezTo>
                  <a:cubicBezTo>
                    <a:pt x="48975" y="47227"/>
                    <a:pt x="58500" y="35797"/>
                    <a:pt x="66120" y="23414"/>
                  </a:cubicBezTo>
                  <a:cubicBezTo>
                    <a:pt x="70565" y="16429"/>
                    <a:pt x="73740" y="8809"/>
                    <a:pt x="75645" y="1189"/>
                  </a:cubicBezTo>
                  <a:cubicBezTo>
                    <a:pt x="75837" y="420"/>
                    <a:pt x="75331" y="0"/>
                    <a:pt x="74761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00" name="Google Shape;600;p6"/>
            <p:cNvSpPr/>
            <p:nvPr/>
          </p:nvSpPr>
          <p:spPr>
            <a:xfrm>
              <a:off x="2901125" y="3202575"/>
              <a:ext cx="682650" cy="750800"/>
            </a:xfrm>
            <a:custGeom>
              <a:avLst/>
              <a:gdLst/>
              <a:ahLst/>
              <a:cxnLst/>
              <a:rect l="l" t="t" r="r" b="b"/>
              <a:pathLst>
                <a:path w="27306" h="30032" extrusionOk="0">
                  <a:moveTo>
                    <a:pt x="3238" y="1"/>
                  </a:moveTo>
                  <a:cubicBezTo>
                    <a:pt x="2262" y="1"/>
                    <a:pt x="1048" y="836"/>
                    <a:pt x="636" y="2072"/>
                  </a:cubicBezTo>
                  <a:cubicBezTo>
                    <a:pt x="1" y="3977"/>
                    <a:pt x="1" y="6200"/>
                    <a:pt x="953" y="7787"/>
                  </a:cubicBezTo>
                  <a:cubicBezTo>
                    <a:pt x="3811" y="13502"/>
                    <a:pt x="5716" y="19217"/>
                    <a:pt x="6668" y="25567"/>
                  </a:cubicBezTo>
                  <a:cubicBezTo>
                    <a:pt x="6668" y="26837"/>
                    <a:pt x="6351" y="28742"/>
                    <a:pt x="7938" y="29695"/>
                  </a:cubicBezTo>
                  <a:cubicBezTo>
                    <a:pt x="8256" y="29933"/>
                    <a:pt x="8613" y="30032"/>
                    <a:pt x="8990" y="30032"/>
                  </a:cubicBezTo>
                  <a:cubicBezTo>
                    <a:pt x="10121" y="30032"/>
                    <a:pt x="11431" y="29139"/>
                    <a:pt x="12383" y="28425"/>
                  </a:cubicBezTo>
                  <a:cubicBezTo>
                    <a:pt x="17463" y="26202"/>
                    <a:pt x="22226" y="23345"/>
                    <a:pt x="26988" y="19852"/>
                  </a:cubicBezTo>
                  <a:cubicBezTo>
                    <a:pt x="26988" y="19535"/>
                    <a:pt x="26988" y="19535"/>
                    <a:pt x="26988" y="19217"/>
                  </a:cubicBezTo>
                  <a:cubicBezTo>
                    <a:pt x="26988" y="18582"/>
                    <a:pt x="27306" y="17947"/>
                    <a:pt x="26988" y="17630"/>
                  </a:cubicBezTo>
                  <a:cubicBezTo>
                    <a:pt x="20321" y="11280"/>
                    <a:pt x="12383" y="6200"/>
                    <a:pt x="3493" y="2707"/>
                  </a:cubicBezTo>
                  <a:lnTo>
                    <a:pt x="4446" y="802"/>
                  </a:lnTo>
                  <a:cubicBezTo>
                    <a:pt x="4223" y="245"/>
                    <a:pt x="3765" y="1"/>
                    <a:pt x="3238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01" name="Google Shape;601;p6"/>
            <p:cNvSpPr/>
            <p:nvPr/>
          </p:nvSpPr>
          <p:spPr>
            <a:xfrm>
              <a:off x="1403375" y="3677575"/>
              <a:ext cx="1897825" cy="1733825"/>
            </a:xfrm>
            <a:custGeom>
              <a:avLst/>
              <a:gdLst/>
              <a:ahLst/>
              <a:cxnLst/>
              <a:rect l="l" t="t" r="r" b="b"/>
              <a:pathLst>
                <a:path w="75913" h="69353" extrusionOk="0">
                  <a:moveTo>
                    <a:pt x="74626" y="0"/>
                  </a:moveTo>
                  <a:cubicBezTo>
                    <a:pt x="74349" y="0"/>
                    <a:pt x="74072" y="152"/>
                    <a:pt x="73881" y="535"/>
                  </a:cubicBezTo>
                  <a:lnTo>
                    <a:pt x="73563" y="535"/>
                  </a:lnTo>
                  <a:cubicBezTo>
                    <a:pt x="66261" y="13235"/>
                    <a:pt x="60863" y="27205"/>
                    <a:pt x="53561" y="39905"/>
                  </a:cubicBezTo>
                  <a:cubicBezTo>
                    <a:pt x="47211" y="51017"/>
                    <a:pt x="39273" y="61495"/>
                    <a:pt x="26573" y="65622"/>
                  </a:cubicBezTo>
                  <a:cubicBezTo>
                    <a:pt x="22149" y="66861"/>
                    <a:pt x="17527" y="67508"/>
                    <a:pt x="12872" y="67508"/>
                  </a:cubicBezTo>
                  <a:cubicBezTo>
                    <a:pt x="9177" y="67508"/>
                    <a:pt x="5462" y="67100"/>
                    <a:pt x="1808" y="66257"/>
                  </a:cubicBezTo>
                  <a:cubicBezTo>
                    <a:pt x="1711" y="66233"/>
                    <a:pt x="1618" y="66221"/>
                    <a:pt x="1529" y="66221"/>
                  </a:cubicBezTo>
                  <a:cubicBezTo>
                    <a:pt x="453" y="66221"/>
                    <a:pt x="1" y="67869"/>
                    <a:pt x="1173" y="68162"/>
                  </a:cubicBezTo>
                  <a:cubicBezTo>
                    <a:pt x="4983" y="68956"/>
                    <a:pt x="8873" y="69353"/>
                    <a:pt x="12762" y="69353"/>
                  </a:cubicBezTo>
                  <a:cubicBezTo>
                    <a:pt x="16652" y="69353"/>
                    <a:pt x="20541" y="68956"/>
                    <a:pt x="24351" y="68162"/>
                  </a:cubicBezTo>
                  <a:cubicBezTo>
                    <a:pt x="30701" y="66575"/>
                    <a:pt x="36416" y="63400"/>
                    <a:pt x="41178" y="59272"/>
                  </a:cubicBezTo>
                  <a:cubicBezTo>
                    <a:pt x="51656" y="50065"/>
                    <a:pt x="57688" y="37047"/>
                    <a:pt x="63403" y="24665"/>
                  </a:cubicBezTo>
                  <a:cubicBezTo>
                    <a:pt x="67531" y="16727"/>
                    <a:pt x="71023" y="8790"/>
                    <a:pt x="75468" y="1487"/>
                  </a:cubicBezTo>
                  <a:cubicBezTo>
                    <a:pt x="75912" y="821"/>
                    <a:pt x="75270" y="0"/>
                    <a:pt x="74626" y="0"/>
                  </a:cubicBezTo>
                  <a:close/>
                </a:path>
              </a:pathLst>
            </a:custGeom>
            <a:solidFill>
              <a:srgbClr val="005761"/>
            </a:solidFill>
            <a:ln w="9525" cap="flat" cmpd="sng">
              <a:solidFill>
                <a:srgbClr val="0057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02" name="Google Shape;602;p6"/>
            <p:cNvSpPr/>
            <p:nvPr/>
          </p:nvSpPr>
          <p:spPr>
            <a:xfrm>
              <a:off x="5814200" y="2605475"/>
              <a:ext cx="381000" cy="354750"/>
            </a:xfrm>
            <a:custGeom>
              <a:avLst/>
              <a:gdLst/>
              <a:ahLst/>
              <a:cxnLst/>
              <a:rect l="l" t="t" r="r" b="b"/>
              <a:pathLst>
                <a:path w="15240" h="14190" extrusionOk="0">
                  <a:moveTo>
                    <a:pt x="7407" y="3112"/>
                  </a:moveTo>
                  <a:cubicBezTo>
                    <a:pt x="9080" y="3242"/>
                    <a:pt x="10232" y="4145"/>
                    <a:pt x="11113" y="5319"/>
                  </a:cubicBezTo>
                  <a:cubicBezTo>
                    <a:pt x="11202" y="5587"/>
                    <a:pt x="11266" y="5849"/>
                    <a:pt x="11307" y="6104"/>
                  </a:cubicBezTo>
                  <a:lnTo>
                    <a:pt x="11307" y="6104"/>
                  </a:lnTo>
                  <a:cubicBezTo>
                    <a:pt x="10572" y="4574"/>
                    <a:pt x="9087" y="3391"/>
                    <a:pt x="7407" y="3112"/>
                  </a:cubicBezTo>
                  <a:close/>
                  <a:moveTo>
                    <a:pt x="6106" y="6128"/>
                  </a:moveTo>
                  <a:cubicBezTo>
                    <a:pt x="6282" y="6128"/>
                    <a:pt x="6471" y="6173"/>
                    <a:pt x="6668" y="6271"/>
                  </a:cubicBezTo>
                  <a:cubicBezTo>
                    <a:pt x="7267" y="6571"/>
                    <a:pt x="7583" y="6870"/>
                    <a:pt x="7617" y="7436"/>
                  </a:cubicBezTo>
                  <a:lnTo>
                    <a:pt x="7617" y="7436"/>
                  </a:lnTo>
                  <a:cubicBezTo>
                    <a:pt x="7045" y="7771"/>
                    <a:pt x="6380" y="7938"/>
                    <a:pt x="5715" y="7938"/>
                  </a:cubicBezTo>
                  <a:cubicBezTo>
                    <a:pt x="5490" y="7938"/>
                    <a:pt x="5264" y="7919"/>
                    <a:pt x="5043" y="7880"/>
                  </a:cubicBezTo>
                  <a:lnTo>
                    <a:pt x="5043" y="7880"/>
                  </a:lnTo>
                  <a:cubicBezTo>
                    <a:pt x="4877" y="6912"/>
                    <a:pt x="5374" y="6128"/>
                    <a:pt x="6106" y="6128"/>
                  </a:cubicBezTo>
                  <a:close/>
                  <a:moveTo>
                    <a:pt x="9295" y="6256"/>
                  </a:moveTo>
                  <a:cubicBezTo>
                    <a:pt x="9904" y="7104"/>
                    <a:pt x="9865" y="8397"/>
                    <a:pt x="8890" y="9129"/>
                  </a:cubicBezTo>
                  <a:cubicBezTo>
                    <a:pt x="9208" y="8494"/>
                    <a:pt x="9525" y="7859"/>
                    <a:pt x="9525" y="6906"/>
                  </a:cubicBezTo>
                  <a:cubicBezTo>
                    <a:pt x="9468" y="6678"/>
                    <a:pt x="9391" y="6461"/>
                    <a:pt x="9295" y="6256"/>
                  </a:cubicBezTo>
                  <a:close/>
                  <a:moveTo>
                    <a:pt x="8890" y="9129"/>
                  </a:moveTo>
                  <a:lnTo>
                    <a:pt x="8890" y="9129"/>
                  </a:lnTo>
                  <a:cubicBezTo>
                    <a:pt x="8414" y="9605"/>
                    <a:pt x="7699" y="9922"/>
                    <a:pt x="7025" y="9922"/>
                  </a:cubicBezTo>
                  <a:cubicBezTo>
                    <a:pt x="6770" y="9922"/>
                    <a:pt x="6520" y="9877"/>
                    <a:pt x="6292" y="9778"/>
                  </a:cubicBezTo>
                  <a:lnTo>
                    <a:pt x="6292" y="9778"/>
                  </a:lnTo>
                  <a:cubicBezTo>
                    <a:pt x="6311" y="9773"/>
                    <a:pt x="6331" y="9768"/>
                    <a:pt x="6350" y="9764"/>
                  </a:cubicBezTo>
                  <a:cubicBezTo>
                    <a:pt x="7303" y="9764"/>
                    <a:pt x="7938" y="9446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165" y="424"/>
                    <a:pt x="5980" y="609"/>
                    <a:pt x="5858" y="857"/>
                  </a:cubicBezTo>
                  <a:lnTo>
                    <a:pt x="5858" y="857"/>
                  </a:lnTo>
                  <a:cubicBezTo>
                    <a:pt x="5190" y="923"/>
                    <a:pt x="4561" y="1123"/>
                    <a:pt x="3997" y="1438"/>
                  </a:cubicBezTo>
                  <a:lnTo>
                    <a:pt x="3997" y="1438"/>
                  </a:lnTo>
                  <a:cubicBezTo>
                    <a:pt x="2494" y="2185"/>
                    <a:pt x="1277" y="3608"/>
                    <a:pt x="635" y="5319"/>
                  </a:cubicBezTo>
                  <a:cubicBezTo>
                    <a:pt x="0" y="7859"/>
                    <a:pt x="953" y="10716"/>
                    <a:pt x="2858" y="12621"/>
                  </a:cubicBezTo>
                  <a:cubicBezTo>
                    <a:pt x="3169" y="12843"/>
                    <a:pt x="3499" y="13041"/>
                    <a:pt x="3843" y="13213"/>
                  </a:cubicBezTo>
                  <a:lnTo>
                    <a:pt x="3843" y="13213"/>
                  </a:lnTo>
                  <a:cubicBezTo>
                    <a:pt x="4761" y="13870"/>
                    <a:pt x="5854" y="14189"/>
                    <a:pt x="6969" y="14189"/>
                  </a:cubicBezTo>
                  <a:cubicBezTo>
                    <a:pt x="7297" y="14189"/>
                    <a:pt x="7627" y="14162"/>
                    <a:pt x="7955" y="14107"/>
                  </a:cubicBezTo>
                  <a:lnTo>
                    <a:pt x="7955" y="14107"/>
                  </a:lnTo>
                  <a:cubicBezTo>
                    <a:pt x="8934" y="14086"/>
                    <a:pt x="9904" y="13908"/>
                    <a:pt x="10795" y="13574"/>
                  </a:cubicBezTo>
                  <a:cubicBezTo>
                    <a:pt x="13335" y="12304"/>
                    <a:pt x="15240" y="9446"/>
                    <a:pt x="15240" y="6589"/>
                  </a:cubicBezTo>
                  <a:cubicBezTo>
                    <a:pt x="15240" y="3731"/>
                    <a:pt x="13335" y="874"/>
                    <a:pt x="10478" y="239"/>
                  </a:cubicBezTo>
                  <a:cubicBezTo>
                    <a:pt x="9843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03" name="Google Shape;603;p6"/>
            <p:cNvSpPr/>
            <p:nvPr/>
          </p:nvSpPr>
          <p:spPr>
            <a:xfrm>
              <a:off x="5210950" y="2438775"/>
              <a:ext cx="381025" cy="356250"/>
            </a:xfrm>
            <a:custGeom>
              <a:avLst/>
              <a:gdLst/>
              <a:ahLst/>
              <a:cxnLst/>
              <a:rect l="l" t="t" r="r" b="b"/>
              <a:pathLst>
                <a:path w="15241" h="14250" extrusionOk="0">
                  <a:moveTo>
                    <a:pt x="7178" y="2530"/>
                  </a:moveTo>
                  <a:cubicBezTo>
                    <a:pt x="8448" y="2530"/>
                    <a:pt x="9548" y="3119"/>
                    <a:pt x="10478" y="4049"/>
                  </a:cubicBezTo>
                  <a:cubicBezTo>
                    <a:pt x="10709" y="4306"/>
                    <a:pt x="10899" y="4575"/>
                    <a:pt x="11050" y="4853"/>
                  </a:cubicBezTo>
                  <a:lnTo>
                    <a:pt x="11050" y="4853"/>
                  </a:lnTo>
                  <a:cubicBezTo>
                    <a:pt x="11072" y="4902"/>
                    <a:pt x="11093" y="4952"/>
                    <a:pt x="11113" y="5002"/>
                  </a:cubicBezTo>
                  <a:cubicBezTo>
                    <a:pt x="11142" y="5177"/>
                    <a:pt x="11163" y="5349"/>
                    <a:pt x="11176" y="5519"/>
                  </a:cubicBezTo>
                  <a:lnTo>
                    <a:pt x="11176" y="5519"/>
                  </a:lnTo>
                  <a:cubicBezTo>
                    <a:pt x="10601" y="4243"/>
                    <a:pt x="9435" y="3284"/>
                    <a:pt x="7938" y="3097"/>
                  </a:cubicBezTo>
                  <a:cubicBezTo>
                    <a:pt x="7484" y="2967"/>
                    <a:pt x="7017" y="2903"/>
                    <a:pt x="6550" y="2903"/>
                  </a:cubicBezTo>
                  <a:cubicBezTo>
                    <a:pt x="5951" y="2903"/>
                    <a:pt x="5352" y="3008"/>
                    <a:pt x="4782" y="3212"/>
                  </a:cubicBezTo>
                  <a:lnTo>
                    <a:pt x="4782" y="3212"/>
                  </a:lnTo>
                  <a:cubicBezTo>
                    <a:pt x="5067" y="3013"/>
                    <a:pt x="5380" y="2863"/>
                    <a:pt x="5715" y="2779"/>
                  </a:cubicBezTo>
                  <a:cubicBezTo>
                    <a:pt x="6226" y="2609"/>
                    <a:pt x="6713" y="2530"/>
                    <a:pt x="7178" y="2530"/>
                  </a:cubicBezTo>
                  <a:close/>
                  <a:moveTo>
                    <a:pt x="5834" y="5716"/>
                  </a:moveTo>
                  <a:cubicBezTo>
                    <a:pt x="5953" y="5716"/>
                    <a:pt x="6033" y="5795"/>
                    <a:pt x="6033" y="5954"/>
                  </a:cubicBezTo>
                  <a:cubicBezTo>
                    <a:pt x="6350" y="5954"/>
                    <a:pt x="6668" y="5954"/>
                    <a:pt x="6985" y="6272"/>
                  </a:cubicBezTo>
                  <a:cubicBezTo>
                    <a:pt x="7303" y="6589"/>
                    <a:pt x="7620" y="6907"/>
                    <a:pt x="7620" y="7224"/>
                  </a:cubicBezTo>
                  <a:cubicBezTo>
                    <a:pt x="7705" y="7224"/>
                    <a:pt x="7767" y="7247"/>
                    <a:pt x="7807" y="7286"/>
                  </a:cubicBezTo>
                  <a:lnTo>
                    <a:pt x="7807" y="7286"/>
                  </a:lnTo>
                  <a:cubicBezTo>
                    <a:pt x="7262" y="7532"/>
                    <a:pt x="6614" y="7667"/>
                    <a:pt x="5955" y="7667"/>
                  </a:cubicBezTo>
                  <a:cubicBezTo>
                    <a:pt x="5663" y="7667"/>
                    <a:pt x="5369" y="7640"/>
                    <a:pt x="5081" y="7585"/>
                  </a:cubicBezTo>
                  <a:lnTo>
                    <a:pt x="5081" y="7585"/>
                  </a:lnTo>
                  <a:cubicBezTo>
                    <a:pt x="5080" y="7571"/>
                    <a:pt x="5080" y="7556"/>
                    <a:pt x="5080" y="7542"/>
                  </a:cubicBezTo>
                  <a:cubicBezTo>
                    <a:pt x="4763" y="6907"/>
                    <a:pt x="5080" y="6272"/>
                    <a:pt x="5398" y="5954"/>
                  </a:cubicBezTo>
                  <a:cubicBezTo>
                    <a:pt x="5556" y="5795"/>
                    <a:pt x="5715" y="5716"/>
                    <a:pt x="5834" y="5716"/>
                  </a:cubicBezTo>
                  <a:close/>
                  <a:moveTo>
                    <a:pt x="7856" y="7388"/>
                  </a:moveTo>
                  <a:cubicBezTo>
                    <a:pt x="7873" y="7509"/>
                    <a:pt x="7795" y="7684"/>
                    <a:pt x="7620" y="7859"/>
                  </a:cubicBezTo>
                  <a:lnTo>
                    <a:pt x="7856" y="7388"/>
                  </a:lnTo>
                  <a:close/>
                  <a:moveTo>
                    <a:pt x="8608" y="9226"/>
                  </a:moveTo>
                  <a:cubicBezTo>
                    <a:pt x="8498" y="9310"/>
                    <a:pt x="8379" y="9384"/>
                    <a:pt x="8255" y="9447"/>
                  </a:cubicBezTo>
                  <a:lnTo>
                    <a:pt x="7999" y="9447"/>
                  </a:lnTo>
                  <a:cubicBezTo>
                    <a:pt x="8188" y="9378"/>
                    <a:pt x="8390" y="9303"/>
                    <a:pt x="8608" y="9226"/>
                  </a:cubicBezTo>
                  <a:close/>
                  <a:moveTo>
                    <a:pt x="8414" y="1"/>
                  </a:moveTo>
                  <a:cubicBezTo>
                    <a:pt x="7699" y="1"/>
                    <a:pt x="6985" y="80"/>
                    <a:pt x="6350" y="239"/>
                  </a:cubicBezTo>
                  <a:cubicBezTo>
                    <a:pt x="6234" y="355"/>
                    <a:pt x="6118" y="471"/>
                    <a:pt x="6017" y="603"/>
                  </a:cubicBezTo>
                  <a:lnTo>
                    <a:pt x="6017" y="603"/>
                  </a:lnTo>
                  <a:cubicBezTo>
                    <a:pt x="5005" y="787"/>
                    <a:pt x="4050" y="1257"/>
                    <a:pt x="3261" y="1948"/>
                  </a:cubicBezTo>
                  <a:lnTo>
                    <a:pt x="3261" y="1948"/>
                  </a:lnTo>
                  <a:cubicBezTo>
                    <a:pt x="2241" y="2699"/>
                    <a:pt x="1412" y="3776"/>
                    <a:pt x="953" y="5002"/>
                  </a:cubicBezTo>
                  <a:cubicBezTo>
                    <a:pt x="0" y="7542"/>
                    <a:pt x="635" y="10717"/>
                    <a:pt x="2858" y="12622"/>
                  </a:cubicBezTo>
                  <a:cubicBezTo>
                    <a:pt x="2858" y="12622"/>
                    <a:pt x="2858" y="12622"/>
                    <a:pt x="2858" y="12622"/>
                  </a:cubicBezTo>
                  <a:lnTo>
                    <a:pt x="2858" y="12622"/>
                  </a:lnTo>
                  <a:cubicBezTo>
                    <a:pt x="3641" y="13293"/>
                    <a:pt x="4583" y="13728"/>
                    <a:pt x="5572" y="13926"/>
                  </a:cubicBezTo>
                  <a:lnTo>
                    <a:pt x="5572" y="13926"/>
                  </a:lnTo>
                  <a:cubicBezTo>
                    <a:pt x="6304" y="14136"/>
                    <a:pt x="7064" y="14250"/>
                    <a:pt x="7820" y="14250"/>
                  </a:cubicBezTo>
                  <a:cubicBezTo>
                    <a:pt x="8845" y="14250"/>
                    <a:pt x="9863" y="14040"/>
                    <a:pt x="10795" y="13574"/>
                  </a:cubicBezTo>
                  <a:cubicBezTo>
                    <a:pt x="13653" y="12304"/>
                    <a:pt x="15240" y="9764"/>
                    <a:pt x="15240" y="6589"/>
                  </a:cubicBezTo>
                  <a:cubicBezTo>
                    <a:pt x="15240" y="3732"/>
                    <a:pt x="13335" y="1192"/>
                    <a:pt x="10478" y="239"/>
                  </a:cubicBezTo>
                  <a:cubicBezTo>
                    <a:pt x="9843" y="80"/>
                    <a:pt x="9128" y="1"/>
                    <a:pt x="8414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04" name="Google Shape;604;p6"/>
            <p:cNvSpPr/>
            <p:nvPr/>
          </p:nvSpPr>
          <p:spPr>
            <a:xfrm>
              <a:off x="5814200" y="464325"/>
              <a:ext cx="381000" cy="361500"/>
            </a:xfrm>
            <a:custGeom>
              <a:avLst/>
              <a:gdLst/>
              <a:ahLst/>
              <a:cxnLst/>
              <a:rect l="l" t="t" r="r" b="b"/>
              <a:pathLst>
                <a:path w="15240" h="14460" extrusionOk="0">
                  <a:moveTo>
                    <a:pt x="7856" y="7861"/>
                  </a:moveTo>
                  <a:cubicBezTo>
                    <a:pt x="7873" y="8001"/>
                    <a:pt x="7795" y="8097"/>
                    <a:pt x="7620" y="8097"/>
                  </a:cubicBezTo>
                  <a:lnTo>
                    <a:pt x="7856" y="7861"/>
                  </a:lnTo>
                  <a:close/>
                  <a:moveTo>
                    <a:pt x="6350" y="6192"/>
                  </a:moveTo>
                  <a:cubicBezTo>
                    <a:pt x="6668" y="6510"/>
                    <a:pt x="6985" y="6510"/>
                    <a:pt x="6985" y="6827"/>
                  </a:cubicBezTo>
                  <a:cubicBezTo>
                    <a:pt x="7303" y="7145"/>
                    <a:pt x="7620" y="7145"/>
                    <a:pt x="7620" y="7462"/>
                  </a:cubicBezTo>
                  <a:cubicBezTo>
                    <a:pt x="7747" y="7589"/>
                    <a:pt x="7823" y="7715"/>
                    <a:pt x="7848" y="7822"/>
                  </a:cubicBezTo>
                  <a:lnTo>
                    <a:pt x="7848" y="7822"/>
                  </a:lnTo>
                  <a:cubicBezTo>
                    <a:pt x="7418" y="8018"/>
                    <a:pt x="6923" y="8110"/>
                    <a:pt x="6419" y="8110"/>
                  </a:cubicBezTo>
                  <a:cubicBezTo>
                    <a:pt x="5859" y="8110"/>
                    <a:pt x="5289" y="7996"/>
                    <a:pt x="4788" y="7784"/>
                  </a:cubicBezTo>
                  <a:lnTo>
                    <a:pt x="4788" y="7784"/>
                  </a:lnTo>
                  <a:cubicBezTo>
                    <a:pt x="4876" y="7253"/>
                    <a:pt x="5184" y="6723"/>
                    <a:pt x="5715" y="6192"/>
                  </a:cubicBezTo>
                  <a:close/>
                  <a:moveTo>
                    <a:pt x="7339" y="9992"/>
                  </a:moveTo>
                  <a:cubicBezTo>
                    <a:pt x="7176" y="10041"/>
                    <a:pt x="7012" y="10065"/>
                    <a:pt x="6850" y="10065"/>
                  </a:cubicBezTo>
                  <a:cubicBezTo>
                    <a:pt x="6684" y="10065"/>
                    <a:pt x="6521" y="10040"/>
                    <a:pt x="6362" y="9994"/>
                  </a:cubicBezTo>
                  <a:lnTo>
                    <a:pt x="6362" y="9994"/>
                  </a:lnTo>
                  <a:cubicBezTo>
                    <a:pt x="6464" y="9999"/>
                    <a:pt x="6566" y="10002"/>
                    <a:pt x="6668" y="10002"/>
                  </a:cubicBezTo>
                  <a:cubicBezTo>
                    <a:pt x="6867" y="10002"/>
                    <a:pt x="7097" y="10002"/>
                    <a:pt x="7339" y="9992"/>
                  </a:cubicBezTo>
                  <a:close/>
                  <a:moveTo>
                    <a:pt x="6826" y="2936"/>
                  </a:moveTo>
                  <a:cubicBezTo>
                    <a:pt x="7096" y="2939"/>
                    <a:pt x="7362" y="2965"/>
                    <a:pt x="7620" y="3017"/>
                  </a:cubicBezTo>
                  <a:cubicBezTo>
                    <a:pt x="9208" y="3335"/>
                    <a:pt x="10478" y="4605"/>
                    <a:pt x="10795" y="6192"/>
                  </a:cubicBezTo>
                  <a:cubicBezTo>
                    <a:pt x="10795" y="8097"/>
                    <a:pt x="9843" y="9685"/>
                    <a:pt x="8255" y="10637"/>
                  </a:cubicBezTo>
                  <a:cubicBezTo>
                    <a:pt x="8210" y="10659"/>
                    <a:pt x="8164" y="10681"/>
                    <a:pt x="8118" y="10701"/>
                  </a:cubicBezTo>
                  <a:lnTo>
                    <a:pt x="8118" y="10701"/>
                  </a:lnTo>
                  <a:cubicBezTo>
                    <a:pt x="8436" y="10400"/>
                    <a:pt x="8722" y="10040"/>
                    <a:pt x="8967" y="9642"/>
                  </a:cubicBezTo>
                  <a:lnTo>
                    <a:pt x="8967" y="9642"/>
                  </a:lnTo>
                  <a:cubicBezTo>
                    <a:pt x="9437" y="9357"/>
                    <a:pt x="9710" y="8717"/>
                    <a:pt x="9638" y="8161"/>
                  </a:cubicBezTo>
                  <a:lnTo>
                    <a:pt x="9638" y="8161"/>
                  </a:lnTo>
                  <a:cubicBezTo>
                    <a:pt x="10281" y="6095"/>
                    <a:pt x="9879" y="3786"/>
                    <a:pt x="7620" y="3335"/>
                  </a:cubicBezTo>
                  <a:cubicBezTo>
                    <a:pt x="7166" y="3205"/>
                    <a:pt x="6699" y="3141"/>
                    <a:pt x="6235" y="3141"/>
                  </a:cubicBezTo>
                  <a:cubicBezTo>
                    <a:pt x="5768" y="3141"/>
                    <a:pt x="5304" y="3206"/>
                    <a:pt x="4859" y="3332"/>
                  </a:cubicBezTo>
                  <a:lnTo>
                    <a:pt x="4859" y="3332"/>
                  </a:lnTo>
                  <a:cubicBezTo>
                    <a:pt x="5188" y="3192"/>
                    <a:pt x="5535" y="3087"/>
                    <a:pt x="5888" y="3021"/>
                  </a:cubicBezTo>
                  <a:lnTo>
                    <a:pt x="5888" y="3021"/>
                  </a:lnTo>
                  <a:cubicBezTo>
                    <a:pt x="5936" y="3018"/>
                    <a:pt x="5984" y="3017"/>
                    <a:pt x="6033" y="3017"/>
                  </a:cubicBezTo>
                  <a:cubicBezTo>
                    <a:pt x="6291" y="2965"/>
                    <a:pt x="6557" y="2939"/>
                    <a:pt x="6826" y="2936"/>
                  </a:cubicBezTo>
                  <a:close/>
                  <a:moveTo>
                    <a:pt x="8255" y="1"/>
                  </a:moveTo>
                  <a:cubicBezTo>
                    <a:pt x="7620" y="1"/>
                    <a:pt x="6985" y="160"/>
                    <a:pt x="6350" y="477"/>
                  </a:cubicBezTo>
                  <a:cubicBezTo>
                    <a:pt x="6047" y="477"/>
                    <a:pt x="5816" y="621"/>
                    <a:pt x="5693" y="842"/>
                  </a:cubicBezTo>
                  <a:lnTo>
                    <a:pt x="5693" y="842"/>
                  </a:lnTo>
                  <a:cubicBezTo>
                    <a:pt x="3739" y="1196"/>
                    <a:pt x="1952" y="2605"/>
                    <a:pt x="953" y="4605"/>
                  </a:cubicBezTo>
                  <a:cubicBezTo>
                    <a:pt x="0" y="7145"/>
                    <a:pt x="318" y="10320"/>
                    <a:pt x="2223" y="12225"/>
                  </a:cubicBezTo>
                  <a:cubicBezTo>
                    <a:pt x="3682" y="13684"/>
                    <a:pt x="5553" y="14459"/>
                    <a:pt x="7385" y="14459"/>
                  </a:cubicBezTo>
                  <a:cubicBezTo>
                    <a:pt x="8342" y="14459"/>
                    <a:pt x="9288" y="14248"/>
                    <a:pt x="10160" y="13812"/>
                  </a:cubicBezTo>
                  <a:cubicBezTo>
                    <a:pt x="13018" y="12860"/>
                    <a:pt x="15240" y="10002"/>
                    <a:pt x="15240" y="7145"/>
                  </a:cubicBezTo>
                  <a:cubicBezTo>
                    <a:pt x="15240" y="3970"/>
                    <a:pt x="13335" y="1112"/>
                    <a:pt x="10160" y="477"/>
                  </a:cubicBezTo>
                  <a:cubicBezTo>
                    <a:pt x="9525" y="160"/>
                    <a:pt x="8890" y="1"/>
                    <a:pt x="82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05" name="Google Shape;605;p6"/>
            <p:cNvSpPr/>
            <p:nvPr/>
          </p:nvSpPr>
          <p:spPr>
            <a:xfrm>
              <a:off x="3111550" y="244825"/>
              <a:ext cx="376975" cy="353675"/>
            </a:xfrm>
            <a:custGeom>
              <a:avLst/>
              <a:gdLst/>
              <a:ahLst/>
              <a:cxnLst/>
              <a:rect l="l" t="t" r="r" b="b"/>
              <a:pathLst>
                <a:path w="15079" h="14147" extrusionOk="0">
                  <a:moveTo>
                    <a:pt x="6506" y="2590"/>
                  </a:moveTo>
                  <a:cubicBezTo>
                    <a:pt x="8094" y="2590"/>
                    <a:pt x="9681" y="3542"/>
                    <a:pt x="10316" y="4812"/>
                  </a:cubicBezTo>
                  <a:cubicBezTo>
                    <a:pt x="10352" y="5027"/>
                    <a:pt x="10376" y="5242"/>
                    <a:pt x="10388" y="5456"/>
                  </a:cubicBezTo>
                  <a:lnTo>
                    <a:pt x="10388" y="5456"/>
                  </a:lnTo>
                  <a:cubicBezTo>
                    <a:pt x="9525" y="3980"/>
                    <a:pt x="7857" y="2907"/>
                    <a:pt x="6189" y="2907"/>
                  </a:cubicBezTo>
                  <a:cubicBezTo>
                    <a:pt x="5509" y="2907"/>
                    <a:pt x="4875" y="3021"/>
                    <a:pt x="4298" y="3230"/>
                  </a:cubicBezTo>
                  <a:lnTo>
                    <a:pt x="4298" y="3230"/>
                  </a:lnTo>
                  <a:cubicBezTo>
                    <a:pt x="4961" y="2815"/>
                    <a:pt x="5734" y="2590"/>
                    <a:pt x="6506" y="2590"/>
                  </a:cubicBezTo>
                  <a:close/>
                  <a:moveTo>
                    <a:pt x="9003" y="6386"/>
                  </a:moveTo>
                  <a:lnTo>
                    <a:pt x="9003" y="6386"/>
                  </a:lnTo>
                  <a:cubicBezTo>
                    <a:pt x="9181" y="6781"/>
                    <a:pt x="9239" y="7205"/>
                    <a:pt x="9138" y="7597"/>
                  </a:cubicBezTo>
                  <a:lnTo>
                    <a:pt x="9138" y="7597"/>
                  </a:lnTo>
                  <a:cubicBezTo>
                    <a:pt x="9117" y="7515"/>
                    <a:pt x="9087" y="7434"/>
                    <a:pt x="9046" y="7352"/>
                  </a:cubicBezTo>
                  <a:cubicBezTo>
                    <a:pt x="9080" y="7010"/>
                    <a:pt x="9063" y="6687"/>
                    <a:pt x="9003" y="6386"/>
                  </a:cubicBezTo>
                  <a:close/>
                  <a:moveTo>
                    <a:pt x="5832" y="6161"/>
                  </a:moveTo>
                  <a:cubicBezTo>
                    <a:pt x="6109" y="6161"/>
                    <a:pt x="6348" y="6241"/>
                    <a:pt x="6506" y="6400"/>
                  </a:cubicBezTo>
                  <a:cubicBezTo>
                    <a:pt x="7014" y="6653"/>
                    <a:pt x="7319" y="7111"/>
                    <a:pt x="7258" y="7446"/>
                  </a:cubicBezTo>
                  <a:lnTo>
                    <a:pt x="7258" y="7446"/>
                  </a:lnTo>
                  <a:cubicBezTo>
                    <a:pt x="6741" y="7672"/>
                    <a:pt x="6179" y="7795"/>
                    <a:pt x="5611" y="7795"/>
                  </a:cubicBezTo>
                  <a:cubicBezTo>
                    <a:pt x="5311" y="7795"/>
                    <a:pt x="5008" y="7760"/>
                    <a:pt x="4710" y="7688"/>
                  </a:cubicBezTo>
                  <a:lnTo>
                    <a:pt x="4710" y="7688"/>
                  </a:lnTo>
                  <a:cubicBezTo>
                    <a:pt x="4635" y="7258"/>
                    <a:pt x="4704" y="6829"/>
                    <a:pt x="4919" y="6400"/>
                  </a:cubicBezTo>
                  <a:cubicBezTo>
                    <a:pt x="5236" y="6241"/>
                    <a:pt x="5554" y="6161"/>
                    <a:pt x="5832" y="6161"/>
                  </a:cubicBezTo>
                  <a:close/>
                  <a:moveTo>
                    <a:pt x="8389" y="0"/>
                  </a:moveTo>
                  <a:cubicBezTo>
                    <a:pt x="7655" y="0"/>
                    <a:pt x="6922" y="184"/>
                    <a:pt x="6189" y="367"/>
                  </a:cubicBezTo>
                  <a:cubicBezTo>
                    <a:pt x="5966" y="478"/>
                    <a:pt x="5782" y="590"/>
                    <a:pt x="5651" y="715"/>
                  </a:cubicBezTo>
                  <a:lnTo>
                    <a:pt x="5651" y="715"/>
                  </a:lnTo>
                  <a:cubicBezTo>
                    <a:pt x="4567" y="839"/>
                    <a:pt x="3515" y="1331"/>
                    <a:pt x="2679" y="2117"/>
                  </a:cubicBezTo>
                  <a:lnTo>
                    <a:pt x="2679" y="2117"/>
                  </a:lnTo>
                  <a:cubicBezTo>
                    <a:pt x="1713" y="2867"/>
                    <a:pt x="941" y="3884"/>
                    <a:pt x="474" y="5130"/>
                  </a:cubicBezTo>
                  <a:cubicBezTo>
                    <a:pt x="1" y="7259"/>
                    <a:pt x="409" y="9388"/>
                    <a:pt x="1567" y="10991"/>
                  </a:cubicBezTo>
                  <a:lnTo>
                    <a:pt x="1567" y="10991"/>
                  </a:lnTo>
                  <a:cubicBezTo>
                    <a:pt x="1932" y="11770"/>
                    <a:pt x="2430" y="12483"/>
                    <a:pt x="3014" y="13067"/>
                  </a:cubicBezTo>
                  <a:cubicBezTo>
                    <a:pt x="3983" y="13606"/>
                    <a:pt x="4989" y="13888"/>
                    <a:pt x="5969" y="13940"/>
                  </a:cubicBezTo>
                  <a:lnTo>
                    <a:pt x="5969" y="13940"/>
                  </a:lnTo>
                  <a:cubicBezTo>
                    <a:pt x="6537" y="14078"/>
                    <a:pt x="7118" y="14147"/>
                    <a:pt x="7700" y="14147"/>
                  </a:cubicBezTo>
                  <a:cubicBezTo>
                    <a:pt x="8818" y="14147"/>
                    <a:pt x="9935" y="13893"/>
                    <a:pt x="10951" y="13385"/>
                  </a:cubicBezTo>
                  <a:cubicBezTo>
                    <a:pt x="13491" y="11797"/>
                    <a:pt x="15079" y="9257"/>
                    <a:pt x="14761" y="6400"/>
                  </a:cubicBezTo>
                  <a:cubicBezTo>
                    <a:pt x="14761" y="3542"/>
                    <a:pt x="12856" y="1002"/>
                    <a:pt x="9999" y="367"/>
                  </a:cubicBezTo>
                  <a:cubicBezTo>
                    <a:pt x="9462" y="99"/>
                    <a:pt x="8925" y="0"/>
                    <a:pt x="8389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06" name="Google Shape;606;p6"/>
            <p:cNvSpPr/>
            <p:nvPr/>
          </p:nvSpPr>
          <p:spPr>
            <a:xfrm>
              <a:off x="2028000" y="1271975"/>
              <a:ext cx="381025" cy="347925"/>
            </a:xfrm>
            <a:custGeom>
              <a:avLst/>
              <a:gdLst/>
              <a:ahLst/>
              <a:cxnLst/>
              <a:rect l="l" t="t" r="r" b="b"/>
              <a:pathLst>
                <a:path w="15241" h="13917" extrusionOk="0">
                  <a:moveTo>
                    <a:pt x="7056" y="2461"/>
                  </a:moveTo>
                  <a:cubicBezTo>
                    <a:pt x="7199" y="2461"/>
                    <a:pt x="7341" y="2468"/>
                    <a:pt x="7483" y="2481"/>
                  </a:cubicBezTo>
                  <a:lnTo>
                    <a:pt x="7483" y="2481"/>
                  </a:lnTo>
                  <a:cubicBezTo>
                    <a:pt x="9000" y="2685"/>
                    <a:pt x="10073" y="3681"/>
                    <a:pt x="10563" y="4914"/>
                  </a:cubicBezTo>
                  <a:lnTo>
                    <a:pt x="10563" y="4914"/>
                  </a:lnTo>
                  <a:cubicBezTo>
                    <a:pt x="10034" y="4120"/>
                    <a:pt x="9240" y="3465"/>
                    <a:pt x="8256" y="3096"/>
                  </a:cubicBezTo>
                  <a:cubicBezTo>
                    <a:pt x="7802" y="2966"/>
                    <a:pt x="7322" y="2903"/>
                    <a:pt x="6837" y="2903"/>
                  </a:cubicBezTo>
                  <a:cubicBezTo>
                    <a:pt x="6024" y="2903"/>
                    <a:pt x="5197" y="3081"/>
                    <a:pt x="4458" y="3425"/>
                  </a:cubicBezTo>
                  <a:lnTo>
                    <a:pt x="4458" y="3425"/>
                  </a:lnTo>
                  <a:cubicBezTo>
                    <a:pt x="4736" y="3168"/>
                    <a:pt x="5056" y="2950"/>
                    <a:pt x="5398" y="2779"/>
                  </a:cubicBezTo>
                  <a:cubicBezTo>
                    <a:pt x="5928" y="2567"/>
                    <a:pt x="6492" y="2461"/>
                    <a:pt x="7056" y="2461"/>
                  </a:cubicBezTo>
                  <a:close/>
                  <a:moveTo>
                    <a:pt x="11999" y="2761"/>
                  </a:moveTo>
                  <a:lnTo>
                    <a:pt x="11999" y="2761"/>
                  </a:lnTo>
                  <a:cubicBezTo>
                    <a:pt x="12134" y="2864"/>
                    <a:pt x="12263" y="2976"/>
                    <a:pt x="12383" y="3096"/>
                  </a:cubicBezTo>
                  <a:cubicBezTo>
                    <a:pt x="13419" y="4391"/>
                    <a:pt x="13821" y="6108"/>
                    <a:pt x="13418" y="7559"/>
                  </a:cubicBezTo>
                  <a:lnTo>
                    <a:pt x="13418" y="7559"/>
                  </a:lnTo>
                  <a:cubicBezTo>
                    <a:pt x="13512" y="6529"/>
                    <a:pt x="13379" y="5447"/>
                    <a:pt x="13018" y="4366"/>
                  </a:cubicBezTo>
                  <a:cubicBezTo>
                    <a:pt x="12799" y="3855"/>
                    <a:pt x="12496" y="3377"/>
                    <a:pt x="12125" y="2945"/>
                  </a:cubicBezTo>
                  <a:lnTo>
                    <a:pt x="12125" y="2945"/>
                  </a:lnTo>
                  <a:cubicBezTo>
                    <a:pt x="12084" y="2883"/>
                    <a:pt x="12042" y="2822"/>
                    <a:pt x="11999" y="2761"/>
                  </a:cubicBezTo>
                  <a:close/>
                  <a:moveTo>
                    <a:pt x="5716" y="5636"/>
                  </a:moveTo>
                  <a:cubicBezTo>
                    <a:pt x="6351" y="5636"/>
                    <a:pt x="6986" y="5954"/>
                    <a:pt x="7303" y="6271"/>
                  </a:cubicBezTo>
                  <a:cubicBezTo>
                    <a:pt x="7621" y="6589"/>
                    <a:pt x="7621" y="6906"/>
                    <a:pt x="7938" y="7224"/>
                  </a:cubicBezTo>
                  <a:cubicBezTo>
                    <a:pt x="7938" y="7224"/>
                    <a:pt x="7938" y="7224"/>
                    <a:pt x="7938" y="7397"/>
                  </a:cubicBezTo>
                  <a:lnTo>
                    <a:pt x="7938" y="7397"/>
                  </a:lnTo>
                  <a:cubicBezTo>
                    <a:pt x="7379" y="7674"/>
                    <a:pt x="6820" y="7799"/>
                    <a:pt x="6261" y="7799"/>
                  </a:cubicBezTo>
                  <a:cubicBezTo>
                    <a:pt x="5875" y="7799"/>
                    <a:pt x="5489" y="7739"/>
                    <a:pt x="5102" y="7629"/>
                  </a:cubicBezTo>
                  <a:lnTo>
                    <a:pt x="5102" y="7629"/>
                  </a:lnTo>
                  <a:cubicBezTo>
                    <a:pt x="5088" y="7497"/>
                    <a:pt x="5081" y="7362"/>
                    <a:pt x="5081" y="7224"/>
                  </a:cubicBezTo>
                  <a:cubicBezTo>
                    <a:pt x="5081" y="6589"/>
                    <a:pt x="5081" y="6271"/>
                    <a:pt x="5716" y="5636"/>
                  </a:cubicBezTo>
                  <a:close/>
                  <a:moveTo>
                    <a:pt x="8415" y="0"/>
                  </a:moveTo>
                  <a:cubicBezTo>
                    <a:pt x="7700" y="0"/>
                    <a:pt x="6986" y="80"/>
                    <a:pt x="6351" y="239"/>
                  </a:cubicBezTo>
                  <a:cubicBezTo>
                    <a:pt x="6271" y="318"/>
                    <a:pt x="6192" y="418"/>
                    <a:pt x="6117" y="527"/>
                  </a:cubicBezTo>
                  <a:lnTo>
                    <a:pt x="6117" y="527"/>
                  </a:lnTo>
                  <a:cubicBezTo>
                    <a:pt x="3681" y="641"/>
                    <a:pt x="1807" y="2407"/>
                    <a:pt x="953" y="4684"/>
                  </a:cubicBezTo>
                  <a:cubicBezTo>
                    <a:pt x="1" y="7224"/>
                    <a:pt x="953" y="10081"/>
                    <a:pt x="3176" y="11986"/>
                  </a:cubicBezTo>
                  <a:cubicBezTo>
                    <a:pt x="4406" y="13216"/>
                    <a:pt x="6166" y="13917"/>
                    <a:pt x="8028" y="13917"/>
                  </a:cubicBezTo>
                  <a:cubicBezTo>
                    <a:pt x="9049" y="13917"/>
                    <a:pt x="10101" y="13706"/>
                    <a:pt x="11113" y="13256"/>
                  </a:cubicBezTo>
                  <a:cubicBezTo>
                    <a:pt x="13653" y="11986"/>
                    <a:pt x="15241" y="9129"/>
                    <a:pt x="15241" y="6271"/>
                  </a:cubicBezTo>
                  <a:cubicBezTo>
                    <a:pt x="15241" y="3414"/>
                    <a:pt x="13336" y="874"/>
                    <a:pt x="10478" y="239"/>
                  </a:cubicBezTo>
                  <a:cubicBezTo>
                    <a:pt x="9843" y="80"/>
                    <a:pt x="9129" y="0"/>
                    <a:pt x="8415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07" name="Google Shape;607;p6"/>
            <p:cNvSpPr/>
            <p:nvPr/>
          </p:nvSpPr>
          <p:spPr>
            <a:xfrm>
              <a:off x="1361275" y="1621225"/>
              <a:ext cx="381000" cy="355600"/>
            </a:xfrm>
            <a:custGeom>
              <a:avLst/>
              <a:gdLst/>
              <a:ahLst/>
              <a:cxnLst/>
              <a:rect l="l" t="t" r="r" b="b"/>
              <a:pathLst>
                <a:path w="15240" h="14224" extrusionOk="0">
                  <a:moveTo>
                    <a:pt x="7609" y="3034"/>
                  </a:moveTo>
                  <a:cubicBezTo>
                    <a:pt x="7995" y="3034"/>
                    <a:pt x="8373" y="3104"/>
                    <a:pt x="8730" y="3228"/>
                  </a:cubicBezTo>
                  <a:lnTo>
                    <a:pt x="8730" y="3228"/>
                  </a:lnTo>
                  <a:cubicBezTo>
                    <a:pt x="9191" y="3442"/>
                    <a:pt x="9607" y="3740"/>
                    <a:pt x="9941" y="4103"/>
                  </a:cubicBezTo>
                  <a:lnTo>
                    <a:pt x="9941" y="4103"/>
                  </a:lnTo>
                  <a:cubicBezTo>
                    <a:pt x="9273" y="3571"/>
                    <a:pt x="8470" y="3217"/>
                    <a:pt x="7620" y="3096"/>
                  </a:cubicBezTo>
                  <a:cubicBezTo>
                    <a:pt x="7541" y="3076"/>
                    <a:pt x="7462" y="3058"/>
                    <a:pt x="7384" y="3042"/>
                  </a:cubicBezTo>
                  <a:lnTo>
                    <a:pt x="7384" y="3042"/>
                  </a:lnTo>
                  <a:cubicBezTo>
                    <a:pt x="7459" y="3037"/>
                    <a:pt x="7534" y="3034"/>
                    <a:pt x="7609" y="3034"/>
                  </a:cubicBezTo>
                  <a:close/>
                  <a:moveTo>
                    <a:pt x="9759" y="7057"/>
                  </a:moveTo>
                  <a:cubicBezTo>
                    <a:pt x="9787" y="7112"/>
                    <a:pt x="9815" y="7168"/>
                    <a:pt x="9842" y="7224"/>
                  </a:cubicBezTo>
                  <a:cubicBezTo>
                    <a:pt x="9842" y="7296"/>
                    <a:pt x="9838" y="7368"/>
                    <a:pt x="9830" y="7441"/>
                  </a:cubicBezTo>
                  <a:lnTo>
                    <a:pt x="9830" y="7441"/>
                  </a:lnTo>
                  <a:cubicBezTo>
                    <a:pt x="9812" y="7310"/>
                    <a:pt x="9789" y="7182"/>
                    <a:pt x="9759" y="7057"/>
                  </a:cubicBezTo>
                  <a:close/>
                  <a:moveTo>
                    <a:pt x="6032" y="6130"/>
                  </a:moveTo>
                  <a:cubicBezTo>
                    <a:pt x="6456" y="6130"/>
                    <a:pt x="6879" y="6271"/>
                    <a:pt x="7302" y="6271"/>
                  </a:cubicBezTo>
                  <a:cubicBezTo>
                    <a:pt x="7302" y="6589"/>
                    <a:pt x="7620" y="6906"/>
                    <a:pt x="7620" y="7224"/>
                  </a:cubicBezTo>
                  <a:cubicBezTo>
                    <a:pt x="7849" y="7224"/>
                    <a:pt x="7913" y="7389"/>
                    <a:pt x="7811" y="7601"/>
                  </a:cubicBezTo>
                  <a:lnTo>
                    <a:pt x="7811" y="7601"/>
                  </a:lnTo>
                  <a:cubicBezTo>
                    <a:pt x="7396" y="7785"/>
                    <a:pt x="6950" y="7871"/>
                    <a:pt x="6482" y="7871"/>
                  </a:cubicBezTo>
                  <a:cubicBezTo>
                    <a:pt x="6073" y="7871"/>
                    <a:pt x="5648" y="7805"/>
                    <a:pt x="5214" y="7679"/>
                  </a:cubicBezTo>
                  <a:lnTo>
                    <a:pt x="5214" y="7679"/>
                  </a:lnTo>
                  <a:cubicBezTo>
                    <a:pt x="5102" y="7210"/>
                    <a:pt x="5163" y="6740"/>
                    <a:pt x="5397" y="6271"/>
                  </a:cubicBezTo>
                  <a:cubicBezTo>
                    <a:pt x="5609" y="6165"/>
                    <a:pt x="5821" y="6130"/>
                    <a:pt x="6032" y="6130"/>
                  </a:cubicBezTo>
                  <a:close/>
                  <a:moveTo>
                    <a:pt x="12880" y="4619"/>
                  </a:moveTo>
                  <a:lnTo>
                    <a:pt x="12880" y="4619"/>
                  </a:lnTo>
                  <a:cubicBezTo>
                    <a:pt x="13622" y="5735"/>
                    <a:pt x="13751" y="7187"/>
                    <a:pt x="13266" y="8546"/>
                  </a:cubicBezTo>
                  <a:lnTo>
                    <a:pt x="13266" y="8546"/>
                  </a:lnTo>
                  <a:cubicBezTo>
                    <a:pt x="13480" y="7476"/>
                    <a:pt x="13412" y="6370"/>
                    <a:pt x="13017" y="5319"/>
                  </a:cubicBezTo>
                  <a:cubicBezTo>
                    <a:pt x="13016" y="5315"/>
                    <a:pt x="13015" y="5312"/>
                    <a:pt x="13014" y="5308"/>
                  </a:cubicBezTo>
                  <a:lnTo>
                    <a:pt x="13014" y="5308"/>
                  </a:lnTo>
                  <a:cubicBezTo>
                    <a:pt x="12983" y="5076"/>
                    <a:pt x="12938" y="4846"/>
                    <a:pt x="12880" y="4619"/>
                  </a:cubicBezTo>
                  <a:close/>
                  <a:moveTo>
                    <a:pt x="8890" y="9129"/>
                  </a:moveTo>
                  <a:cubicBezTo>
                    <a:pt x="8414" y="9486"/>
                    <a:pt x="7893" y="9664"/>
                    <a:pt x="7394" y="9664"/>
                  </a:cubicBezTo>
                  <a:cubicBezTo>
                    <a:pt x="7269" y="9664"/>
                    <a:pt x="7145" y="9653"/>
                    <a:pt x="7024" y="9630"/>
                  </a:cubicBezTo>
                  <a:lnTo>
                    <a:pt x="7024" y="9630"/>
                  </a:lnTo>
                  <a:cubicBezTo>
                    <a:pt x="7656" y="9553"/>
                    <a:pt x="8285" y="9388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001" y="239"/>
                    <a:pt x="5748" y="430"/>
                    <a:pt x="5643" y="709"/>
                  </a:cubicBezTo>
                  <a:lnTo>
                    <a:pt x="5643" y="709"/>
                  </a:lnTo>
                  <a:cubicBezTo>
                    <a:pt x="4830" y="898"/>
                    <a:pt x="4081" y="1258"/>
                    <a:pt x="3445" y="1765"/>
                  </a:cubicBezTo>
                  <a:lnTo>
                    <a:pt x="3445" y="1765"/>
                  </a:lnTo>
                  <a:cubicBezTo>
                    <a:pt x="2240" y="2562"/>
                    <a:pt x="1324" y="3831"/>
                    <a:pt x="953" y="5319"/>
                  </a:cubicBezTo>
                  <a:cubicBezTo>
                    <a:pt x="0" y="8176"/>
                    <a:pt x="953" y="11034"/>
                    <a:pt x="3175" y="12939"/>
                  </a:cubicBezTo>
                  <a:cubicBezTo>
                    <a:pt x="4606" y="13833"/>
                    <a:pt x="6138" y="14224"/>
                    <a:pt x="7658" y="14224"/>
                  </a:cubicBezTo>
                  <a:cubicBezTo>
                    <a:pt x="8835" y="14224"/>
                    <a:pt x="10004" y="13989"/>
                    <a:pt x="11112" y="13574"/>
                  </a:cubicBezTo>
                  <a:cubicBezTo>
                    <a:pt x="13970" y="11986"/>
                    <a:pt x="15240" y="9446"/>
                    <a:pt x="15240" y="6271"/>
                  </a:cubicBezTo>
                  <a:cubicBezTo>
                    <a:pt x="15240" y="3414"/>
                    <a:pt x="13017" y="874"/>
                    <a:pt x="10477" y="239"/>
                  </a:cubicBezTo>
                  <a:cubicBezTo>
                    <a:pt x="9842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08" name="Google Shape;608;p6"/>
            <p:cNvSpPr/>
            <p:nvPr/>
          </p:nvSpPr>
          <p:spPr>
            <a:xfrm>
              <a:off x="3445450" y="1089400"/>
              <a:ext cx="376450" cy="361000"/>
            </a:xfrm>
            <a:custGeom>
              <a:avLst/>
              <a:gdLst/>
              <a:ahLst/>
              <a:cxnLst/>
              <a:rect l="l" t="t" r="r" b="b"/>
              <a:pathLst>
                <a:path w="15058" h="14440" extrusionOk="0">
                  <a:moveTo>
                    <a:pt x="7178" y="3045"/>
                  </a:moveTo>
                  <a:cubicBezTo>
                    <a:pt x="7900" y="3157"/>
                    <a:pt x="8621" y="3472"/>
                    <a:pt x="9343" y="4049"/>
                  </a:cubicBezTo>
                  <a:cubicBezTo>
                    <a:pt x="10219" y="4827"/>
                    <a:pt x="10707" y="5815"/>
                    <a:pt x="10853" y="6837"/>
                  </a:cubicBezTo>
                  <a:lnTo>
                    <a:pt x="10853" y="6837"/>
                  </a:lnTo>
                  <a:cubicBezTo>
                    <a:pt x="10851" y="6865"/>
                    <a:pt x="10848" y="6893"/>
                    <a:pt x="10846" y="6920"/>
                  </a:cubicBezTo>
                  <a:lnTo>
                    <a:pt x="10846" y="6920"/>
                  </a:lnTo>
                  <a:cubicBezTo>
                    <a:pt x="10167" y="4726"/>
                    <a:pt x="8279" y="3309"/>
                    <a:pt x="6305" y="3118"/>
                  </a:cubicBezTo>
                  <a:lnTo>
                    <a:pt x="6305" y="3118"/>
                  </a:lnTo>
                  <a:cubicBezTo>
                    <a:pt x="6468" y="3104"/>
                    <a:pt x="6634" y="3097"/>
                    <a:pt x="6803" y="3097"/>
                  </a:cubicBezTo>
                  <a:cubicBezTo>
                    <a:pt x="6928" y="3071"/>
                    <a:pt x="7053" y="3054"/>
                    <a:pt x="7178" y="3045"/>
                  </a:cubicBezTo>
                  <a:close/>
                  <a:moveTo>
                    <a:pt x="12892" y="5674"/>
                  </a:moveTo>
                  <a:cubicBezTo>
                    <a:pt x="13085" y="6396"/>
                    <a:pt x="13105" y="7151"/>
                    <a:pt x="12951" y="7890"/>
                  </a:cubicBezTo>
                  <a:lnTo>
                    <a:pt x="12951" y="7890"/>
                  </a:lnTo>
                  <a:cubicBezTo>
                    <a:pt x="12972" y="7534"/>
                    <a:pt x="12964" y="7177"/>
                    <a:pt x="12927" y="6820"/>
                  </a:cubicBezTo>
                  <a:lnTo>
                    <a:pt x="12927" y="6820"/>
                  </a:lnTo>
                  <a:cubicBezTo>
                    <a:pt x="12957" y="6441"/>
                    <a:pt x="12947" y="6057"/>
                    <a:pt x="12892" y="5674"/>
                  </a:cubicBezTo>
                  <a:close/>
                  <a:moveTo>
                    <a:pt x="5572" y="6780"/>
                  </a:moveTo>
                  <a:cubicBezTo>
                    <a:pt x="5752" y="6780"/>
                    <a:pt x="5951" y="6820"/>
                    <a:pt x="6168" y="6907"/>
                  </a:cubicBezTo>
                  <a:cubicBezTo>
                    <a:pt x="6737" y="6907"/>
                    <a:pt x="7051" y="7417"/>
                    <a:pt x="7110" y="7981"/>
                  </a:cubicBezTo>
                  <a:lnTo>
                    <a:pt x="7110" y="7981"/>
                  </a:lnTo>
                  <a:cubicBezTo>
                    <a:pt x="6506" y="8189"/>
                    <a:pt x="5906" y="8302"/>
                    <a:pt x="5326" y="8302"/>
                  </a:cubicBezTo>
                  <a:cubicBezTo>
                    <a:pt x="5028" y="8302"/>
                    <a:pt x="4736" y="8272"/>
                    <a:pt x="4452" y="8210"/>
                  </a:cubicBezTo>
                  <a:lnTo>
                    <a:pt x="4452" y="8210"/>
                  </a:lnTo>
                  <a:cubicBezTo>
                    <a:pt x="4423" y="7444"/>
                    <a:pt x="4833" y="6780"/>
                    <a:pt x="5572" y="6780"/>
                  </a:cubicBezTo>
                  <a:close/>
                  <a:moveTo>
                    <a:pt x="8765" y="6615"/>
                  </a:moveTo>
                  <a:lnTo>
                    <a:pt x="8765" y="6615"/>
                  </a:lnTo>
                  <a:cubicBezTo>
                    <a:pt x="9328" y="7226"/>
                    <a:pt x="9531" y="8003"/>
                    <a:pt x="9025" y="8812"/>
                  </a:cubicBezTo>
                  <a:cubicBezTo>
                    <a:pt x="8437" y="9596"/>
                    <a:pt x="7484" y="10139"/>
                    <a:pt x="6543" y="10139"/>
                  </a:cubicBezTo>
                  <a:cubicBezTo>
                    <a:pt x="6364" y="10139"/>
                    <a:pt x="6186" y="10119"/>
                    <a:pt x="6012" y="10078"/>
                  </a:cubicBezTo>
                  <a:lnTo>
                    <a:pt x="6012" y="10078"/>
                  </a:lnTo>
                  <a:cubicBezTo>
                    <a:pt x="6876" y="10045"/>
                    <a:pt x="7474" y="9746"/>
                    <a:pt x="8073" y="9447"/>
                  </a:cubicBezTo>
                  <a:cubicBezTo>
                    <a:pt x="8708" y="9129"/>
                    <a:pt x="9025" y="8494"/>
                    <a:pt x="9025" y="7542"/>
                  </a:cubicBezTo>
                  <a:cubicBezTo>
                    <a:pt x="8988" y="7205"/>
                    <a:pt x="8898" y="6896"/>
                    <a:pt x="8765" y="6615"/>
                  </a:cubicBezTo>
                  <a:close/>
                  <a:moveTo>
                    <a:pt x="7755" y="1"/>
                  </a:moveTo>
                  <a:cubicBezTo>
                    <a:pt x="7120" y="1"/>
                    <a:pt x="6485" y="80"/>
                    <a:pt x="5850" y="239"/>
                  </a:cubicBezTo>
                  <a:cubicBezTo>
                    <a:pt x="5403" y="462"/>
                    <a:pt x="5114" y="686"/>
                    <a:pt x="5092" y="1020"/>
                  </a:cubicBezTo>
                  <a:lnTo>
                    <a:pt x="5092" y="1020"/>
                  </a:lnTo>
                  <a:cubicBezTo>
                    <a:pt x="4633" y="1141"/>
                    <a:pt x="4201" y="1316"/>
                    <a:pt x="3803" y="1539"/>
                  </a:cubicBezTo>
                  <a:lnTo>
                    <a:pt x="3803" y="1539"/>
                  </a:lnTo>
                  <a:cubicBezTo>
                    <a:pt x="2328" y="2244"/>
                    <a:pt x="1089" y="3516"/>
                    <a:pt x="453" y="5319"/>
                  </a:cubicBezTo>
                  <a:cubicBezTo>
                    <a:pt x="0" y="7356"/>
                    <a:pt x="354" y="9393"/>
                    <a:pt x="1400" y="11085"/>
                  </a:cubicBezTo>
                  <a:lnTo>
                    <a:pt x="1400" y="11085"/>
                  </a:lnTo>
                  <a:cubicBezTo>
                    <a:pt x="1842" y="12024"/>
                    <a:pt x="2487" y="12888"/>
                    <a:pt x="3310" y="13574"/>
                  </a:cubicBezTo>
                  <a:cubicBezTo>
                    <a:pt x="4242" y="14156"/>
                    <a:pt x="5301" y="14439"/>
                    <a:pt x="6364" y="14439"/>
                  </a:cubicBezTo>
                  <a:cubicBezTo>
                    <a:pt x="6695" y="14439"/>
                    <a:pt x="7026" y="14412"/>
                    <a:pt x="7354" y="14358"/>
                  </a:cubicBezTo>
                  <a:lnTo>
                    <a:pt x="7354" y="14358"/>
                  </a:lnTo>
                  <a:cubicBezTo>
                    <a:pt x="7369" y="14358"/>
                    <a:pt x="7383" y="14358"/>
                    <a:pt x="7398" y="14358"/>
                  </a:cubicBezTo>
                  <a:cubicBezTo>
                    <a:pt x="8545" y="14358"/>
                    <a:pt x="9737" y="14104"/>
                    <a:pt x="10930" y="13574"/>
                  </a:cubicBezTo>
                  <a:cubicBezTo>
                    <a:pt x="13470" y="11987"/>
                    <a:pt x="15058" y="9447"/>
                    <a:pt x="14740" y="6272"/>
                  </a:cubicBezTo>
                  <a:cubicBezTo>
                    <a:pt x="14423" y="3414"/>
                    <a:pt x="12518" y="874"/>
                    <a:pt x="9660" y="239"/>
                  </a:cubicBezTo>
                  <a:cubicBezTo>
                    <a:pt x="9025" y="80"/>
                    <a:pt x="8390" y="1"/>
                    <a:pt x="7755" y="1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09" name="Google Shape;609;p6"/>
            <p:cNvSpPr/>
            <p:nvPr/>
          </p:nvSpPr>
          <p:spPr>
            <a:xfrm>
              <a:off x="4893450" y="958000"/>
              <a:ext cx="381025" cy="354875"/>
            </a:xfrm>
            <a:custGeom>
              <a:avLst/>
              <a:gdLst/>
              <a:ahLst/>
              <a:cxnLst/>
              <a:rect l="l" t="t" r="r" b="b"/>
              <a:pathLst>
                <a:path w="15241" h="14195" extrusionOk="0">
                  <a:moveTo>
                    <a:pt x="6310" y="5892"/>
                  </a:moveTo>
                  <a:cubicBezTo>
                    <a:pt x="6588" y="5892"/>
                    <a:pt x="6826" y="5971"/>
                    <a:pt x="6985" y="6130"/>
                  </a:cubicBezTo>
                  <a:cubicBezTo>
                    <a:pt x="7303" y="6448"/>
                    <a:pt x="7620" y="6765"/>
                    <a:pt x="7620" y="7083"/>
                  </a:cubicBezTo>
                  <a:cubicBezTo>
                    <a:pt x="7620" y="7083"/>
                    <a:pt x="7620" y="7166"/>
                    <a:pt x="7620" y="7291"/>
                  </a:cubicBezTo>
                  <a:lnTo>
                    <a:pt x="7620" y="7291"/>
                  </a:lnTo>
                  <a:cubicBezTo>
                    <a:pt x="7176" y="7544"/>
                    <a:pt x="6702" y="7658"/>
                    <a:pt x="6221" y="7658"/>
                  </a:cubicBezTo>
                  <a:cubicBezTo>
                    <a:pt x="5844" y="7658"/>
                    <a:pt x="5462" y="7587"/>
                    <a:pt x="5089" y="7458"/>
                  </a:cubicBezTo>
                  <a:lnTo>
                    <a:pt x="5089" y="7458"/>
                  </a:lnTo>
                  <a:cubicBezTo>
                    <a:pt x="5109" y="7015"/>
                    <a:pt x="5176" y="6573"/>
                    <a:pt x="5398" y="6130"/>
                  </a:cubicBezTo>
                  <a:cubicBezTo>
                    <a:pt x="5715" y="5971"/>
                    <a:pt x="6033" y="5892"/>
                    <a:pt x="6310" y="5892"/>
                  </a:cubicBezTo>
                  <a:close/>
                  <a:moveTo>
                    <a:pt x="9508" y="6745"/>
                  </a:moveTo>
                  <a:cubicBezTo>
                    <a:pt x="9620" y="6955"/>
                    <a:pt x="9731" y="7177"/>
                    <a:pt x="9843" y="7400"/>
                  </a:cubicBezTo>
                  <a:cubicBezTo>
                    <a:pt x="9843" y="8035"/>
                    <a:pt x="9525" y="8670"/>
                    <a:pt x="8890" y="8988"/>
                  </a:cubicBezTo>
                  <a:cubicBezTo>
                    <a:pt x="9525" y="8670"/>
                    <a:pt x="9843" y="7718"/>
                    <a:pt x="9525" y="7083"/>
                  </a:cubicBezTo>
                  <a:cubicBezTo>
                    <a:pt x="9525" y="6968"/>
                    <a:pt x="9519" y="6855"/>
                    <a:pt x="9508" y="6745"/>
                  </a:cubicBezTo>
                  <a:close/>
                  <a:moveTo>
                    <a:pt x="6406" y="2579"/>
                  </a:moveTo>
                  <a:cubicBezTo>
                    <a:pt x="6595" y="2586"/>
                    <a:pt x="6789" y="2605"/>
                    <a:pt x="6985" y="2638"/>
                  </a:cubicBezTo>
                  <a:cubicBezTo>
                    <a:pt x="8573" y="2638"/>
                    <a:pt x="10160" y="3590"/>
                    <a:pt x="10795" y="4860"/>
                  </a:cubicBezTo>
                  <a:cubicBezTo>
                    <a:pt x="11385" y="6336"/>
                    <a:pt x="10878" y="8086"/>
                    <a:pt x="9783" y="9345"/>
                  </a:cubicBezTo>
                  <a:lnTo>
                    <a:pt x="9783" y="9345"/>
                  </a:lnTo>
                  <a:cubicBezTo>
                    <a:pt x="10887" y="6878"/>
                    <a:pt x="10528" y="3266"/>
                    <a:pt x="7533" y="3266"/>
                  </a:cubicBezTo>
                  <a:cubicBezTo>
                    <a:pt x="7458" y="3266"/>
                    <a:pt x="7381" y="3268"/>
                    <a:pt x="7303" y="3273"/>
                  </a:cubicBezTo>
                  <a:cubicBezTo>
                    <a:pt x="7078" y="3240"/>
                    <a:pt x="6850" y="3225"/>
                    <a:pt x="6622" y="3225"/>
                  </a:cubicBezTo>
                  <a:cubicBezTo>
                    <a:pt x="5766" y="3225"/>
                    <a:pt x="4898" y="3447"/>
                    <a:pt x="4136" y="3873"/>
                  </a:cubicBezTo>
                  <a:lnTo>
                    <a:pt x="4136" y="3873"/>
                  </a:lnTo>
                  <a:cubicBezTo>
                    <a:pt x="4391" y="3540"/>
                    <a:pt x="4708" y="3234"/>
                    <a:pt x="5080" y="2955"/>
                  </a:cubicBezTo>
                  <a:cubicBezTo>
                    <a:pt x="5522" y="2778"/>
                    <a:pt x="5964" y="2651"/>
                    <a:pt x="6406" y="2579"/>
                  </a:cubicBezTo>
                  <a:close/>
                  <a:moveTo>
                    <a:pt x="8890" y="8988"/>
                  </a:moveTo>
                  <a:lnTo>
                    <a:pt x="8890" y="8988"/>
                  </a:lnTo>
                  <a:cubicBezTo>
                    <a:pt x="8424" y="9454"/>
                    <a:pt x="7872" y="9663"/>
                    <a:pt x="7329" y="9663"/>
                  </a:cubicBezTo>
                  <a:cubicBezTo>
                    <a:pt x="7180" y="9663"/>
                    <a:pt x="7032" y="9647"/>
                    <a:pt x="6886" y="9617"/>
                  </a:cubicBezTo>
                  <a:lnTo>
                    <a:pt x="6886" y="9617"/>
                  </a:lnTo>
                  <a:cubicBezTo>
                    <a:pt x="7720" y="9573"/>
                    <a:pt x="8305" y="9280"/>
                    <a:pt x="8890" y="8988"/>
                  </a:cubicBezTo>
                  <a:close/>
                  <a:moveTo>
                    <a:pt x="8387" y="0"/>
                  </a:moveTo>
                  <a:cubicBezTo>
                    <a:pt x="7618" y="0"/>
                    <a:pt x="6825" y="132"/>
                    <a:pt x="6033" y="415"/>
                  </a:cubicBezTo>
                  <a:cubicBezTo>
                    <a:pt x="5880" y="415"/>
                    <a:pt x="5727" y="562"/>
                    <a:pt x="5609" y="786"/>
                  </a:cubicBezTo>
                  <a:lnTo>
                    <a:pt x="5609" y="786"/>
                  </a:lnTo>
                  <a:cubicBezTo>
                    <a:pt x="3333" y="1113"/>
                    <a:pt x="1208" y="2916"/>
                    <a:pt x="635" y="5495"/>
                  </a:cubicBezTo>
                  <a:cubicBezTo>
                    <a:pt x="0" y="8035"/>
                    <a:pt x="635" y="10575"/>
                    <a:pt x="2540" y="12480"/>
                  </a:cubicBezTo>
                  <a:cubicBezTo>
                    <a:pt x="3874" y="13623"/>
                    <a:pt x="5550" y="14195"/>
                    <a:pt x="7226" y="14195"/>
                  </a:cubicBezTo>
                  <a:cubicBezTo>
                    <a:pt x="8344" y="14195"/>
                    <a:pt x="9462" y="13941"/>
                    <a:pt x="10478" y="13433"/>
                  </a:cubicBezTo>
                  <a:cubicBezTo>
                    <a:pt x="13335" y="12163"/>
                    <a:pt x="14923" y="9305"/>
                    <a:pt x="15240" y="6448"/>
                  </a:cubicBezTo>
                  <a:cubicBezTo>
                    <a:pt x="14979" y="2795"/>
                    <a:pt x="11932" y="0"/>
                    <a:pt x="8387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10" name="Google Shape;610;p6"/>
            <p:cNvSpPr/>
            <p:nvPr/>
          </p:nvSpPr>
          <p:spPr>
            <a:xfrm>
              <a:off x="4123500" y="1328275"/>
              <a:ext cx="381025" cy="353575"/>
            </a:xfrm>
            <a:custGeom>
              <a:avLst/>
              <a:gdLst/>
              <a:ahLst/>
              <a:cxnLst/>
              <a:rect l="l" t="t" r="r" b="b"/>
              <a:pathLst>
                <a:path w="15241" h="14143" extrusionOk="0">
                  <a:moveTo>
                    <a:pt x="5743" y="6110"/>
                  </a:moveTo>
                  <a:cubicBezTo>
                    <a:pt x="6060" y="6110"/>
                    <a:pt x="6444" y="6334"/>
                    <a:pt x="6668" y="6559"/>
                  </a:cubicBezTo>
                  <a:cubicBezTo>
                    <a:pt x="6986" y="6559"/>
                    <a:pt x="7303" y="6877"/>
                    <a:pt x="7303" y="7194"/>
                  </a:cubicBezTo>
                  <a:cubicBezTo>
                    <a:pt x="7303" y="7439"/>
                    <a:pt x="7303" y="7495"/>
                    <a:pt x="7303" y="7654"/>
                  </a:cubicBezTo>
                  <a:lnTo>
                    <a:pt x="7303" y="7654"/>
                  </a:lnTo>
                  <a:cubicBezTo>
                    <a:pt x="6819" y="7849"/>
                    <a:pt x="6298" y="7954"/>
                    <a:pt x="5773" y="7954"/>
                  </a:cubicBezTo>
                  <a:cubicBezTo>
                    <a:pt x="5436" y="7954"/>
                    <a:pt x="5096" y="7911"/>
                    <a:pt x="4763" y="7819"/>
                  </a:cubicBezTo>
                  <a:lnTo>
                    <a:pt x="4763" y="7819"/>
                  </a:lnTo>
                  <a:cubicBezTo>
                    <a:pt x="4763" y="7187"/>
                    <a:pt x="4766" y="6557"/>
                    <a:pt x="5398" y="6242"/>
                  </a:cubicBezTo>
                  <a:cubicBezTo>
                    <a:pt x="5491" y="6149"/>
                    <a:pt x="5611" y="6110"/>
                    <a:pt x="5743" y="6110"/>
                  </a:cubicBezTo>
                  <a:close/>
                  <a:moveTo>
                    <a:pt x="6775" y="2811"/>
                  </a:moveTo>
                  <a:cubicBezTo>
                    <a:pt x="6902" y="2811"/>
                    <a:pt x="7029" y="2817"/>
                    <a:pt x="7155" y="2828"/>
                  </a:cubicBezTo>
                  <a:lnTo>
                    <a:pt x="7155" y="2828"/>
                  </a:lnTo>
                  <a:cubicBezTo>
                    <a:pt x="8458" y="3081"/>
                    <a:pt x="9687" y="3917"/>
                    <a:pt x="10478" y="4972"/>
                  </a:cubicBezTo>
                  <a:cubicBezTo>
                    <a:pt x="10790" y="6531"/>
                    <a:pt x="10489" y="8397"/>
                    <a:pt x="9274" y="9366"/>
                  </a:cubicBezTo>
                  <a:lnTo>
                    <a:pt x="9274" y="9366"/>
                  </a:lnTo>
                  <a:cubicBezTo>
                    <a:pt x="10470" y="7078"/>
                    <a:pt x="10327" y="3745"/>
                    <a:pt x="7621" y="3384"/>
                  </a:cubicBezTo>
                  <a:cubicBezTo>
                    <a:pt x="7178" y="3273"/>
                    <a:pt x="6735" y="3221"/>
                    <a:pt x="6301" y="3221"/>
                  </a:cubicBezTo>
                  <a:cubicBezTo>
                    <a:pt x="5777" y="3221"/>
                    <a:pt x="5266" y="3297"/>
                    <a:pt x="4781" y="3442"/>
                  </a:cubicBezTo>
                  <a:lnTo>
                    <a:pt x="4781" y="3442"/>
                  </a:lnTo>
                  <a:cubicBezTo>
                    <a:pt x="4976" y="3301"/>
                    <a:pt x="5182" y="3174"/>
                    <a:pt x="5398" y="3067"/>
                  </a:cubicBezTo>
                  <a:cubicBezTo>
                    <a:pt x="5842" y="2889"/>
                    <a:pt x="6310" y="2811"/>
                    <a:pt x="6775" y="2811"/>
                  </a:cubicBezTo>
                  <a:close/>
                  <a:moveTo>
                    <a:pt x="8723" y="9073"/>
                  </a:moveTo>
                  <a:cubicBezTo>
                    <a:pt x="8592" y="9209"/>
                    <a:pt x="8437" y="9326"/>
                    <a:pt x="8256" y="9417"/>
                  </a:cubicBezTo>
                  <a:cubicBezTo>
                    <a:pt x="8415" y="9337"/>
                    <a:pt x="8574" y="9218"/>
                    <a:pt x="8723" y="9073"/>
                  </a:cubicBezTo>
                  <a:close/>
                  <a:moveTo>
                    <a:pt x="8583" y="0"/>
                  </a:moveTo>
                  <a:cubicBezTo>
                    <a:pt x="7839" y="0"/>
                    <a:pt x="7095" y="155"/>
                    <a:pt x="6351" y="527"/>
                  </a:cubicBezTo>
                  <a:cubicBezTo>
                    <a:pt x="6013" y="527"/>
                    <a:pt x="5764" y="707"/>
                    <a:pt x="5654" y="971"/>
                  </a:cubicBezTo>
                  <a:lnTo>
                    <a:pt x="5654" y="971"/>
                  </a:lnTo>
                  <a:cubicBezTo>
                    <a:pt x="3340" y="1328"/>
                    <a:pt x="1238" y="2896"/>
                    <a:pt x="636" y="5607"/>
                  </a:cubicBezTo>
                  <a:cubicBezTo>
                    <a:pt x="1" y="8464"/>
                    <a:pt x="1271" y="11322"/>
                    <a:pt x="3176" y="12909"/>
                  </a:cubicBezTo>
                  <a:cubicBezTo>
                    <a:pt x="3325" y="13002"/>
                    <a:pt x="3477" y="13090"/>
                    <a:pt x="3630" y="13173"/>
                  </a:cubicBezTo>
                  <a:lnTo>
                    <a:pt x="3630" y="13173"/>
                  </a:lnTo>
                  <a:cubicBezTo>
                    <a:pt x="4665" y="13836"/>
                    <a:pt x="5802" y="14142"/>
                    <a:pt x="6901" y="14142"/>
                  </a:cubicBezTo>
                  <a:cubicBezTo>
                    <a:pt x="6988" y="14142"/>
                    <a:pt x="7076" y="14140"/>
                    <a:pt x="7163" y="14136"/>
                  </a:cubicBezTo>
                  <a:lnTo>
                    <a:pt x="7163" y="14136"/>
                  </a:lnTo>
                  <a:cubicBezTo>
                    <a:pt x="7274" y="14140"/>
                    <a:pt x="7385" y="14143"/>
                    <a:pt x="7495" y="14143"/>
                  </a:cubicBezTo>
                  <a:cubicBezTo>
                    <a:pt x="8802" y="14143"/>
                    <a:pt x="10064" y="13826"/>
                    <a:pt x="11113" y="13227"/>
                  </a:cubicBezTo>
                  <a:cubicBezTo>
                    <a:pt x="13653" y="11957"/>
                    <a:pt x="15241" y="9099"/>
                    <a:pt x="15241" y="6242"/>
                  </a:cubicBezTo>
                  <a:cubicBezTo>
                    <a:pt x="14923" y="3384"/>
                    <a:pt x="13018" y="844"/>
                    <a:pt x="10161" y="209"/>
                  </a:cubicBezTo>
                  <a:cubicBezTo>
                    <a:pt x="9635" y="77"/>
                    <a:pt x="9109" y="0"/>
                    <a:pt x="8583" y="0"/>
                  </a:cubicBezTo>
                  <a:close/>
                </a:path>
              </a:pathLst>
            </a:custGeom>
            <a:solidFill>
              <a:srgbClr val="0057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611" name="Google Shape;611;p6"/>
          <p:cNvGrpSpPr/>
          <p:nvPr/>
        </p:nvGrpSpPr>
        <p:grpSpPr>
          <a:xfrm rot="-9210777">
            <a:off x="75295" y="4362762"/>
            <a:ext cx="317568" cy="412205"/>
            <a:chOff x="1361275" y="244825"/>
            <a:chExt cx="4833925" cy="5166575"/>
          </a:xfrm>
        </p:grpSpPr>
        <p:sp>
          <p:nvSpPr>
            <p:cNvPr id="612" name="Google Shape;612;p6"/>
            <p:cNvSpPr/>
            <p:nvPr/>
          </p:nvSpPr>
          <p:spPr>
            <a:xfrm>
              <a:off x="3252800" y="2793500"/>
              <a:ext cx="2769775" cy="933175"/>
            </a:xfrm>
            <a:custGeom>
              <a:avLst/>
              <a:gdLst/>
              <a:ahLst/>
              <a:cxnLst/>
              <a:rect l="l" t="t" r="r" b="b"/>
              <a:pathLst>
                <a:path w="110791" h="37327" extrusionOk="0">
                  <a:moveTo>
                    <a:pt x="109540" y="0"/>
                  </a:moveTo>
                  <a:cubicBezTo>
                    <a:pt x="109302" y="0"/>
                    <a:pt x="109044" y="99"/>
                    <a:pt x="108806" y="338"/>
                  </a:cubicBezTo>
                  <a:lnTo>
                    <a:pt x="108806" y="20"/>
                  </a:lnTo>
                  <a:cubicBezTo>
                    <a:pt x="97694" y="10498"/>
                    <a:pt x="84994" y="19070"/>
                    <a:pt x="71024" y="25103"/>
                  </a:cubicBezTo>
                  <a:cubicBezTo>
                    <a:pt x="57054" y="31453"/>
                    <a:pt x="42131" y="34628"/>
                    <a:pt x="27209" y="35263"/>
                  </a:cubicBezTo>
                  <a:cubicBezTo>
                    <a:pt x="25818" y="35314"/>
                    <a:pt x="24427" y="35340"/>
                    <a:pt x="23037" y="35340"/>
                  </a:cubicBezTo>
                  <a:cubicBezTo>
                    <a:pt x="15862" y="35340"/>
                    <a:pt x="8724" y="34636"/>
                    <a:pt x="1809" y="33040"/>
                  </a:cubicBezTo>
                  <a:cubicBezTo>
                    <a:pt x="1712" y="33016"/>
                    <a:pt x="1618" y="33004"/>
                    <a:pt x="1529" y="33004"/>
                  </a:cubicBezTo>
                  <a:cubicBezTo>
                    <a:pt x="453" y="33004"/>
                    <a:pt x="1" y="34652"/>
                    <a:pt x="1174" y="34945"/>
                  </a:cubicBezTo>
                  <a:cubicBezTo>
                    <a:pt x="8635" y="36533"/>
                    <a:pt x="16255" y="37326"/>
                    <a:pt x="23915" y="37326"/>
                  </a:cubicBezTo>
                  <a:cubicBezTo>
                    <a:pt x="31574" y="37326"/>
                    <a:pt x="39274" y="36533"/>
                    <a:pt x="46894" y="34945"/>
                  </a:cubicBezTo>
                  <a:cubicBezTo>
                    <a:pt x="62134" y="31770"/>
                    <a:pt x="76421" y="25738"/>
                    <a:pt x="89756" y="17483"/>
                  </a:cubicBezTo>
                  <a:cubicBezTo>
                    <a:pt x="97059" y="12720"/>
                    <a:pt x="104044" y="7640"/>
                    <a:pt x="110076" y="1608"/>
                  </a:cubicBezTo>
                  <a:cubicBezTo>
                    <a:pt x="110790" y="893"/>
                    <a:pt x="110255" y="0"/>
                    <a:pt x="109540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13" name="Google Shape;613;p6"/>
            <p:cNvSpPr/>
            <p:nvPr/>
          </p:nvSpPr>
          <p:spPr>
            <a:xfrm>
              <a:off x="1586550" y="1832125"/>
              <a:ext cx="1699700" cy="1751375"/>
            </a:xfrm>
            <a:custGeom>
              <a:avLst/>
              <a:gdLst/>
              <a:ahLst/>
              <a:cxnLst/>
              <a:rect l="l" t="t" r="r" b="b"/>
              <a:pathLst>
                <a:path w="67988" h="70055" extrusionOk="0">
                  <a:moveTo>
                    <a:pt x="1255" y="0"/>
                  </a:moveTo>
                  <a:cubicBezTo>
                    <a:pt x="653" y="0"/>
                    <a:pt x="0" y="543"/>
                    <a:pt x="196" y="1328"/>
                  </a:cubicBezTo>
                  <a:cubicBezTo>
                    <a:pt x="3054" y="13393"/>
                    <a:pt x="8451" y="24823"/>
                    <a:pt x="16389" y="34665"/>
                  </a:cubicBezTo>
                  <a:cubicBezTo>
                    <a:pt x="24644" y="44508"/>
                    <a:pt x="35121" y="52763"/>
                    <a:pt x="46551" y="58795"/>
                  </a:cubicBezTo>
                  <a:cubicBezTo>
                    <a:pt x="52901" y="62923"/>
                    <a:pt x="59886" y="66098"/>
                    <a:pt x="66236" y="69908"/>
                  </a:cubicBezTo>
                  <a:cubicBezTo>
                    <a:pt x="66441" y="70010"/>
                    <a:pt x="66630" y="70055"/>
                    <a:pt x="66798" y="70055"/>
                  </a:cubicBezTo>
                  <a:cubicBezTo>
                    <a:pt x="67670" y="70055"/>
                    <a:pt x="67987" y="68852"/>
                    <a:pt x="67189" y="68320"/>
                  </a:cubicBezTo>
                  <a:cubicBezTo>
                    <a:pt x="56076" y="61653"/>
                    <a:pt x="44329" y="55938"/>
                    <a:pt x="33851" y="48318"/>
                  </a:cubicBezTo>
                  <a:cubicBezTo>
                    <a:pt x="23374" y="41015"/>
                    <a:pt x="15119" y="31490"/>
                    <a:pt x="9404" y="20378"/>
                  </a:cubicBezTo>
                  <a:cubicBezTo>
                    <a:pt x="6229" y="14028"/>
                    <a:pt x="3689" y="7360"/>
                    <a:pt x="2101" y="693"/>
                  </a:cubicBezTo>
                  <a:cubicBezTo>
                    <a:pt x="1980" y="207"/>
                    <a:pt x="1627" y="0"/>
                    <a:pt x="125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14" name="Google Shape;614;p6"/>
            <p:cNvSpPr/>
            <p:nvPr/>
          </p:nvSpPr>
          <p:spPr>
            <a:xfrm>
              <a:off x="2210575" y="1484300"/>
              <a:ext cx="1010725" cy="2142275"/>
            </a:xfrm>
            <a:custGeom>
              <a:avLst/>
              <a:gdLst/>
              <a:ahLst/>
              <a:cxnLst/>
              <a:rect l="l" t="t" r="r" b="b"/>
              <a:pathLst>
                <a:path w="40429" h="85691" extrusionOk="0">
                  <a:moveTo>
                    <a:pt x="1905" y="1"/>
                  </a:moveTo>
                  <a:cubicBezTo>
                    <a:pt x="1429" y="1"/>
                    <a:pt x="953" y="318"/>
                    <a:pt x="953" y="953"/>
                  </a:cubicBezTo>
                  <a:cubicBezTo>
                    <a:pt x="635" y="13653"/>
                    <a:pt x="0" y="26988"/>
                    <a:pt x="3493" y="39371"/>
                  </a:cubicBezTo>
                  <a:cubicBezTo>
                    <a:pt x="5080" y="45403"/>
                    <a:pt x="7938" y="50801"/>
                    <a:pt x="11748" y="55563"/>
                  </a:cubicBezTo>
                  <a:cubicBezTo>
                    <a:pt x="15875" y="60643"/>
                    <a:pt x="20320" y="65088"/>
                    <a:pt x="25083" y="69216"/>
                  </a:cubicBezTo>
                  <a:cubicBezTo>
                    <a:pt x="30163" y="73978"/>
                    <a:pt x="34608" y="79058"/>
                    <a:pt x="38418" y="85091"/>
                  </a:cubicBezTo>
                  <a:cubicBezTo>
                    <a:pt x="38629" y="85514"/>
                    <a:pt x="38947" y="85690"/>
                    <a:pt x="39253" y="85690"/>
                  </a:cubicBezTo>
                  <a:cubicBezTo>
                    <a:pt x="39864" y="85690"/>
                    <a:pt x="40429" y="84985"/>
                    <a:pt x="40005" y="84138"/>
                  </a:cubicBezTo>
                  <a:cubicBezTo>
                    <a:pt x="33973" y="73343"/>
                    <a:pt x="23813" y="66358"/>
                    <a:pt x="15875" y="57151"/>
                  </a:cubicBezTo>
                  <a:cubicBezTo>
                    <a:pt x="11430" y="52706"/>
                    <a:pt x="8255" y="46991"/>
                    <a:pt x="6033" y="41276"/>
                  </a:cubicBezTo>
                  <a:cubicBezTo>
                    <a:pt x="4128" y="35243"/>
                    <a:pt x="3175" y="28893"/>
                    <a:pt x="2858" y="22861"/>
                  </a:cubicBezTo>
                  <a:cubicBezTo>
                    <a:pt x="2540" y="15558"/>
                    <a:pt x="2540" y="8256"/>
                    <a:pt x="2858" y="953"/>
                  </a:cubicBezTo>
                  <a:cubicBezTo>
                    <a:pt x="2858" y="318"/>
                    <a:pt x="2382" y="1"/>
                    <a:pt x="190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15" name="Google Shape;615;p6"/>
            <p:cNvSpPr/>
            <p:nvPr/>
          </p:nvSpPr>
          <p:spPr>
            <a:xfrm>
              <a:off x="2869375" y="471900"/>
              <a:ext cx="425175" cy="3093775"/>
            </a:xfrm>
            <a:custGeom>
              <a:avLst/>
              <a:gdLst/>
              <a:ahLst/>
              <a:cxnLst/>
              <a:rect l="l" t="t" r="r" b="b"/>
              <a:pathLst>
                <a:path w="17007" h="123751" extrusionOk="0">
                  <a:moveTo>
                    <a:pt x="15935" y="1"/>
                  </a:moveTo>
                  <a:cubicBezTo>
                    <a:pt x="15507" y="1"/>
                    <a:pt x="15063" y="252"/>
                    <a:pt x="14923" y="809"/>
                  </a:cubicBezTo>
                  <a:cubicBezTo>
                    <a:pt x="8256" y="16367"/>
                    <a:pt x="4128" y="32877"/>
                    <a:pt x="2223" y="49704"/>
                  </a:cubicBezTo>
                  <a:cubicBezTo>
                    <a:pt x="1" y="65897"/>
                    <a:pt x="636" y="82089"/>
                    <a:pt x="4446" y="97964"/>
                  </a:cubicBezTo>
                  <a:cubicBezTo>
                    <a:pt x="6668" y="106854"/>
                    <a:pt x="10161" y="115427"/>
                    <a:pt x="14606" y="123364"/>
                  </a:cubicBezTo>
                  <a:cubicBezTo>
                    <a:pt x="14786" y="123634"/>
                    <a:pt x="15042" y="123751"/>
                    <a:pt x="15303" y="123751"/>
                  </a:cubicBezTo>
                  <a:cubicBezTo>
                    <a:pt x="15962" y="123751"/>
                    <a:pt x="16648" y="123004"/>
                    <a:pt x="16193" y="122094"/>
                  </a:cubicBezTo>
                  <a:cubicBezTo>
                    <a:pt x="8573" y="108442"/>
                    <a:pt x="4128" y="92884"/>
                    <a:pt x="3176" y="76692"/>
                  </a:cubicBezTo>
                  <a:cubicBezTo>
                    <a:pt x="2223" y="60499"/>
                    <a:pt x="3811" y="43989"/>
                    <a:pt x="7938" y="27797"/>
                  </a:cubicBezTo>
                  <a:cubicBezTo>
                    <a:pt x="10161" y="18907"/>
                    <a:pt x="13018" y="10017"/>
                    <a:pt x="16828" y="1127"/>
                  </a:cubicBezTo>
                  <a:cubicBezTo>
                    <a:pt x="17007" y="413"/>
                    <a:pt x="16484" y="1"/>
                    <a:pt x="1593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16" name="Google Shape;616;p6"/>
            <p:cNvSpPr/>
            <p:nvPr/>
          </p:nvSpPr>
          <p:spPr>
            <a:xfrm>
              <a:off x="3078175" y="651750"/>
              <a:ext cx="2833925" cy="3016275"/>
            </a:xfrm>
            <a:custGeom>
              <a:avLst/>
              <a:gdLst/>
              <a:ahLst/>
              <a:cxnLst/>
              <a:rect l="l" t="t" r="r" b="b"/>
              <a:pathLst>
                <a:path w="113357" h="120651" extrusionOk="0">
                  <a:moveTo>
                    <a:pt x="112181" y="0"/>
                  </a:moveTo>
                  <a:cubicBezTo>
                    <a:pt x="111875" y="0"/>
                    <a:pt x="111558" y="177"/>
                    <a:pt x="111346" y="600"/>
                  </a:cubicBezTo>
                  <a:lnTo>
                    <a:pt x="111346" y="918"/>
                  </a:lnTo>
                  <a:cubicBezTo>
                    <a:pt x="101821" y="21873"/>
                    <a:pt x="90391" y="41875"/>
                    <a:pt x="77374" y="60925"/>
                  </a:cubicBezTo>
                  <a:cubicBezTo>
                    <a:pt x="71024" y="69815"/>
                    <a:pt x="64039" y="78070"/>
                    <a:pt x="56419" y="86008"/>
                  </a:cubicBezTo>
                  <a:cubicBezTo>
                    <a:pt x="49434" y="93310"/>
                    <a:pt x="41496" y="99978"/>
                    <a:pt x="32606" y="106010"/>
                  </a:cubicBezTo>
                  <a:cubicBezTo>
                    <a:pt x="23399" y="112360"/>
                    <a:pt x="12604" y="116805"/>
                    <a:pt x="1174" y="118710"/>
                  </a:cubicBezTo>
                  <a:cubicBezTo>
                    <a:pt x="1" y="119003"/>
                    <a:pt x="453" y="120651"/>
                    <a:pt x="1529" y="120651"/>
                  </a:cubicBezTo>
                  <a:cubicBezTo>
                    <a:pt x="1618" y="120651"/>
                    <a:pt x="1712" y="120639"/>
                    <a:pt x="1809" y="120615"/>
                  </a:cubicBezTo>
                  <a:cubicBezTo>
                    <a:pt x="22446" y="117123"/>
                    <a:pt x="40226" y="104740"/>
                    <a:pt x="54831" y="90453"/>
                  </a:cubicBezTo>
                  <a:cubicBezTo>
                    <a:pt x="70706" y="74578"/>
                    <a:pt x="84041" y="56163"/>
                    <a:pt x="95154" y="36478"/>
                  </a:cubicBezTo>
                  <a:cubicBezTo>
                    <a:pt x="101504" y="25048"/>
                    <a:pt x="107219" y="13300"/>
                    <a:pt x="112934" y="1553"/>
                  </a:cubicBezTo>
                  <a:cubicBezTo>
                    <a:pt x="113357" y="706"/>
                    <a:pt x="112792" y="0"/>
                    <a:pt x="11218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17" name="Google Shape;617;p6"/>
            <p:cNvSpPr/>
            <p:nvPr/>
          </p:nvSpPr>
          <p:spPr>
            <a:xfrm>
              <a:off x="3250375" y="2650625"/>
              <a:ext cx="2168950" cy="929450"/>
            </a:xfrm>
            <a:custGeom>
              <a:avLst/>
              <a:gdLst/>
              <a:ahLst/>
              <a:cxnLst/>
              <a:rect l="l" t="t" r="r" b="b"/>
              <a:pathLst>
                <a:path w="86758" h="37178" extrusionOk="0">
                  <a:moveTo>
                    <a:pt x="85507" y="0"/>
                  </a:moveTo>
                  <a:cubicBezTo>
                    <a:pt x="85269" y="0"/>
                    <a:pt x="85011" y="99"/>
                    <a:pt x="84773" y="338"/>
                  </a:cubicBezTo>
                  <a:cubicBezTo>
                    <a:pt x="63133" y="22605"/>
                    <a:pt x="33439" y="35268"/>
                    <a:pt x="2422" y="35268"/>
                  </a:cubicBezTo>
                  <a:cubicBezTo>
                    <a:pt x="2038" y="35268"/>
                    <a:pt x="1655" y="35266"/>
                    <a:pt x="1271" y="35263"/>
                  </a:cubicBezTo>
                  <a:cubicBezTo>
                    <a:pt x="1" y="35263"/>
                    <a:pt x="1" y="37168"/>
                    <a:pt x="1271" y="37168"/>
                  </a:cubicBezTo>
                  <a:cubicBezTo>
                    <a:pt x="1767" y="37174"/>
                    <a:pt x="2263" y="37177"/>
                    <a:pt x="2759" y="37177"/>
                  </a:cubicBezTo>
                  <a:cubicBezTo>
                    <a:pt x="27013" y="37177"/>
                    <a:pt x="50884" y="29579"/>
                    <a:pt x="70486" y="15578"/>
                  </a:cubicBezTo>
                  <a:cubicBezTo>
                    <a:pt x="76201" y="11450"/>
                    <a:pt x="81281" y="6688"/>
                    <a:pt x="86043" y="1608"/>
                  </a:cubicBezTo>
                  <a:cubicBezTo>
                    <a:pt x="86757" y="893"/>
                    <a:pt x="86222" y="0"/>
                    <a:pt x="8550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18" name="Google Shape;618;p6"/>
            <p:cNvSpPr/>
            <p:nvPr/>
          </p:nvSpPr>
          <p:spPr>
            <a:xfrm>
              <a:off x="3201800" y="1545900"/>
              <a:ext cx="1069375" cy="1980300"/>
            </a:xfrm>
            <a:custGeom>
              <a:avLst/>
              <a:gdLst/>
              <a:ahLst/>
              <a:cxnLst/>
              <a:rect l="l" t="t" r="r" b="b"/>
              <a:pathLst>
                <a:path w="42775" h="79212" extrusionOk="0">
                  <a:moveTo>
                    <a:pt x="41578" y="0"/>
                  </a:moveTo>
                  <a:cubicBezTo>
                    <a:pt x="41187" y="0"/>
                    <a:pt x="40806" y="204"/>
                    <a:pt x="40679" y="712"/>
                  </a:cubicBezTo>
                  <a:cubicBezTo>
                    <a:pt x="33694" y="22302"/>
                    <a:pt x="23851" y="42939"/>
                    <a:pt x="11469" y="61989"/>
                  </a:cubicBezTo>
                  <a:cubicBezTo>
                    <a:pt x="7976" y="67387"/>
                    <a:pt x="4484" y="72784"/>
                    <a:pt x="674" y="77864"/>
                  </a:cubicBezTo>
                  <a:cubicBezTo>
                    <a:pt x="0" y="78538"/>
                    <a:pt x="597" y="79211"/>
                    <a:pt x="1341" y="79211"/>
                  </a:cubicBezTo>
                  <a:cubicBezTo>
                    <a:pt x="1649" y="79211"/>
                    <a:pt x="1982" y="79095"/>
                    <a:pt x="2261" y="78817"/>
                  </a:cubicBezTo>
                  <a:cubicBezTo>
                    <a:pt x="16231" y="60719"/>
                    <a:pt x="27344" y="40717"/>
                    <a:pt x="35916" y="19444"/>
                  </a:cubicBezTo>
                  <a:cubicBezTo>
                    <a:pt x="38456" y="13412"/>
                    <a:pt x="40361" y="7379"/>
                    <a:pt x="42584" y="1029"/>
                  </a:cubicBezTo>
                  <a:cubicBezTo>
                    <a:pt x="42774" y="458"/>
                    <a:pt x="42165" y="0"/>
                    <a:pt x="41578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19" name="Google Shape;619;p6"/>
            <p:cNvSpPr/>
            <p:nvPr/>
          </p:nvSpPr>
          <p:spPr>
            <a:xfrm>
              <a:off x="3147200" y="1300300"/>
              <a:ext cx="454325" cy="2311275"/>
            </a:xfrm>
            <a:custGeom>
              <a:avLst/>
              <a:gdLst/>
              <a:ahLst/>
              <a:cxnLst/>
              <a:rect l="l" t="t" r="r" b="b"/>
              <a:pathLst>
                <a:path w="18173" h="92451" extrusionOk="0">
                  <a:moveTo>
                    <a:pt x="16946" y="1"/>
                  </a:moveTo>
                  <a:cubicBezTo>
                    <a:pt x="16546" y="1"/>
                    <a:pt x="16118" y="208"/>
                    <a:pt x="15875" y="693"/>
                  </a:cubicBezTo>
                  <a:cubicBezTo>
                    <a:pt x="7938" y="23236"/>
                    <a:pt x="2858" y="47048"/>
                    <a:pt x="953" y="70861"/>
                  </a:cubicBezTo>
                  <a:cubicBezTo>
                    <a:pt x="318" y="77846"/>
                    <a:pt x="0" y="84831"/>
                    <a:pt x="0" y="91498"/>
                  </a:cubicBezTo>
                  <a:cubicBezTo>
                    <a:pt x="0" y="92133"/>
                    <a:pt x="477" y="92451"/>
                    <a:pt x="953" y="92451"/>
                  </a:cubicBezTo>
                  <a:cubicBezTo>
                    <a:pt x="1429" y="92451"/>
                    <a:pt x="1905" y="92133"/>
                    <a:pt x="1905" y="91498"/>
                  </a:cubicBezTo>
                  <a:cubicBezTo>
                    <a:pt x="2223" y="67368"/>
                    <a:pt x="5715" y="43556"/>
                    <a:pt x="11748" y="20378"/>
                  </a:cubicBezTo>
                  <a:cubicBezTo>
                    <a:pt x="13653" y="14028"/>
                    <a:pt x="15558" y="7678"/>
                    <a:pt x="17780" y="1328"/>
                  </a:cubicBezTo>
                  <a:cubicBezTo>
                    <a:pt x="18173" y="543"/>
                    <a:pt x="17595" y="1"/>
                    <a:pt x="1694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0" name="Google Shape;620;p6"/>
            <p:cNvSpPr/>
            <p:nvPr/>
          </p:nvSpPr>
          <p:spPr>
            <a:xfrm>
              <a:off x="3176950" y="1208525"/>
              <a:ext cx="1895950" cy="2300350"/>
            </a:xfrm>
            <a:custGeom>
              <a:avLst/>
              <a:gdLst/>
              <a:ahLst/>
              <a:cxnLst/>
              <a:rect l="l" t="t" r="r" b="b"/>
              <a:pathLst>
                <a:path w="75838" h="92014" extrusionOk="0">
                  <a:moveTo>
                    <a:pt x="74761" y="0"/>
                  </a:moveTo>
                  <a:cubicBezTo>
                    <a:pt x="74389" y="0"/>
                    <a:pt x="73991" y="178"/>
                    <a:pt x="73740" y="554"/>
                  </a:cubicBezTo>
                  <a:cubicBezTo>
                    <a:pt x="69930" y="14207"/>
                    <a:pt x="62945" y="26907"/>
                    <a:pt x="53420" y="37702"/>
                  </a:cubicBezTo>
                  <a:cubicBezTo>
                    <a:pt x="43578" y="49767"/>
                    <a:pt x="32465" y="60879"/>
                    <a:pt x="21035" y="71357"/>
                  </a:cubicBezTo>
                  <a:cubicBezTo>
                    <a:pt x="14368" y="77707"/>
                    <a:pt x="7383" y="84057"/>
                    <a:pt x="715" y="90407"/>
                  </a:cubicBezTo>
                  <a:cubicBezTo>
                    <a:pt x="1" y="91121"/>
                    <a:pt x="537" y="92014"/>
                    <a:pt x="1251" y="92014"/>
                  </a:cubicBezTo>
                  <a:cubicBezTo>
                    <a:pt x="1489" y="92014"/>
                    <a:pt x="1747" y="91915"/>
                    <a:pt x="1985" y="91677"/>
                  </a:cubicBezTo>
                  <a:cubicBezTo>
                    <a:pt x="14050" y="80247"/>
                    <a:pt x="26433" y="69134"/>
                    <a:pt x="38180" y="57387"/>
                  </a:cubicBezTo>
                  <a:cubicBezTo>
                    <a:pt x="48975" y="47227"/>
                    <a:pt x="58500" y="35797"/>
                    <a:pt x="66120" y="23414"/>
                  </a:cubicBezTo>
                  <a:cubicBezTo>
                    <a:pt x="70565" y="16429"/>
                    <a:pt x="73740" y="8809"/>
                    <a:pt x="75645" y="1189"/>
                  </a:cubicBezTo>
                  <a:cubicBezTo>
                    <a:pt x="75837" y="420"/>
                    <a:pt x="75331" y="0"/>
                    <a:pt x="74761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1" name="Google Shape;621;p6"/>
            <p:cNvSpPr/>
            <p:nvPr/>
          </p:nvSpPr>
          <p:spPr>
            <a:xfrm>
              <a:off x="2901125" y="3202575"/>
              <a:ext cx="682650" cy="750800"/>
            </a:xfrm>
            <a:custGeom>
              <a:avLst/>
              <a:gdLst/>
              <a:ahLst/>
              <a:cxnLst/>
              <a:rect l="l" t="t" r="r" b="b"/>
              <a:pathLst>
                <a:path w="27306" h="30032" extrusionOk="0">
                  <a:moveTo>
                    <a:pt x="3238" y="1"/>
                  </a:moveTo>
                  <a:cubicBezTo>
                    <a:pt x="2262" y="1"/>
                    <a:pt x="1048" y="836"/>
                    <a:pt x="636" y="2072"/>
                  </a:cubicBezTo>
                  <a:cubicBezTo>
                    <a:pt x="1" y="3977"/>
                    <a:pt x="1" y="6200"/>
                    <a:pt x="953" y="7787"/>
                  </a:cubicBezTo>
                  <a:cubicBezTo>
                    <a:pt x="3811" y="13502"/>
                    <a:pt x="5716" y="19217"/>
                    <a:pt x="6668" y="25567"/>
                  </a:cubicBezTo>
                  <a:cubicBezTo>
                    <a:pt x="6668" y="26837"/>
                    <a:pt x="6351" y="28742"/>
                    <a:pt x="7938" y="29695"/>
                  </a:cubicBezTo>
                  <a:cubicBezTo>
                    <a:pt x="8256" y="29933"/>
                    <a:pt x="8613" y="30032"/>
                    <a:pt x="8990" y="30032"/>
                  </a:cubicBezTo>
                  <a:cubicBezTo>
                    <a:pt x="10121" y="30032"/>
                    <a:pt x="11431" y="29139"/>
                    <a:pt x="12383" y="28425"/>
                  </a:cubicBezTo>
                  <a:cubicBezTo>
                    <a:pt x="17463" y="26202"/>
                    <a:pt x="22226" y="23345"/>
                    <a:pt x="26988" y="19852"/>
                  </a:cubicBezTo>
                  <a:cubicBezTo>
                    <a:pt x="26988" y="19535"/>
                    <a:pt x="26988" y="19535"/>
                    <a:pt x="26988" y="19217"/>
                  </a:cubicBezTo>
                  <a:cubicBezTo>
                    <a:pt x="26988" y="18582"/>
                    <a:pt x="27306" y="17947"/>
                    <a:pt x="26988" y="17630"/>
                  </a:cubicBezTo>
                  <a:cubicBezTo>
                    <a:pt x="20321" y="11280"/>
                    <a:pt x="12383" y="6200"/>
                    <a:pt x="3493" y="2707"/>
                  </a:cubicBezTo>
                  <a:lnTo>
                    <a:pt x="4446" y="802"/>
                  </a:lnTo>
                  <a:cubicBezTo>
                    <a:pt x="4223" y="245"/>
                    <a:pt x="3765" y="1"/>
                    <a:pt x="3238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2" name="Google Shape;622;p6"/>
            <p:cNvSpPr/>
            <p:nvPr/>
          </p:nvSpPr>
          <p:spPr>
            <a:xfrm>
              <a:off x="1403375" y="3677575"/>
              <a:ext cx="1897825" cy="1733825"/>
            </a:xfrm>
            <a:custGeom>
              <a:avLst/>
              <a:gdLst/>
              <a:ahLst/>
              <a:cxnLst/>
              <a:rect l="l" t="t" r="r" b="b"/>
              <a:pathLst>
                <a:path w="75913" h="69353" extrusionOk="0">
                  <a:moveTo>
                    <a:pt x="74626" y="0"/>
                  </a:moveTo>
                  <a:cubicBezTo>
                    <a:pt x="74349" y="0"/>
                    <a:pt x="74072" y="152"/>
                    <a:pt x="73881" y="535"/>
                  </a:cubicBezTo>
                  <a:lnTo>
                    <a:pt x="73563" y="535"/>
                  </a:lnTo>
                  <a:cubicBezTo>
                    <a:pt x="66261" y="13235"/>
                    <a:pt x="60863" y="27205"/>
                    <a:pt x="53561" y="39905"/>
                  </a:cubicBezTo>
                  <a:cubicBezTo>
                    <a:pt x="47211" y="51017"/>
                    <a:pt x="39273" y="61495"/>
                    <a:pt x="26573" y="65622"/>
                  </a:cubicBezTo>
                  <a:cubicBezTo>
                    <a:pt x="22149" y="66861"/>
                    <a:pt x="17527" y="67508"/>
                    <a:pt x="12872" y="67508"/>
                  </a:cubicBezTo>
                  <a:cubicBezTo>
                    <a:pt x="9177" y="67508"/>
                    <a:pt x="5462" y="67100"/>
                    <a:pt x="1808" y="66257"/>
                  </a:cubicBezTo>
                  <a:cubicBezTo>
                    <a:pt x="1711" y="66233"/>
                    <a:pt x="1618" y="66221"/>
                    <a:pt x="1529" y="66221"/>
                  </a:cubicBezTo>
                  <a:cubicBezTo>
                    <a:pt x="453" y="66221"/>
                    <a:pt x="1" y="67869"/>
                    <a:pt x="1173" y="68162"/>
                  </a:cubicBezTo>
                  <a:cubicBezTo>
                    <a:pt x="4983" y="68956"/>
                    <a:pt x="8873" y="69353"/>
                    <a:pt x="12762" y="69353"/>
                  </a:cubicBezTo>
                  <a:cubicBezTo>
                    <a:pt x="16652" y="69353"/>
                    <a:pt x="20541" y="68956"/>
                    <a:pt x="24351" y="68162"/>
                  </a:cubicBezTo>
                  <a:cubicBezTo>
                    <a:pt x="30701" y="66575"/>
                    <a:pt x="36416" y="63400"/>
                    <a:pt x="41178" y="59272"/>
                  </a:cubicBezTo>
                  <a:cubicBezTo>
                    <a:pt x="51656" y="50065"/>
                    <a:pt x="57688" y="37047"/>
                    <a:pt x="63403" y="24665"/>
                  </a:cubicBezTo>
                  <a:cubicBezTo>
                    <a:pt x="67531" y="16727"/>
                    <a:pt x="71023" y="8790"/>
                    <a:pt x="75468" y="1487"/>
                  </a:cubicBezTo>
                  <a:cubicBezTo>
                    <a:pt x="75912" y="821"/>
                    <a:pt x="75270" y="0"/>
                    <a:pt x="7462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3" name="Google Shape;623;p6"/>
            <p:cNvSpPr/>
            <p:nvPr/>
          </p:nvSpPr>
          <p:spPr>
            <a:xfrm>
              <a:off x="5814200" y="2605475"/>
              <a:ext cx="381000" cy="354750"/>
            </a:xfrm>
            <a:custGeom>
              <a:avLst/>
              <a:gdLst/>
              <a:ahLst/>
              <a:cxnLst/>
              <a:rect l="l" t="t" r="r" b="b"/>
              <a:pathLst>
                <a:path w="15240" h="14190" extrusionOk="0">
                  <a:moveTo>
                    <a:pt x="7407" y="3112"/>
                  </a:moveTo>
                  <a:cubicBezTo>
                    <a:pt x="9080" y="3242"/>
                    <a:pt x="10232" y="4145"/>
                    <a:pt x="11113" y="5319"/>
                  </a:cubicBezTo>
                  <a:cubicBezTo>
                    <a:pt x="11202" y="5587"/>
                    <a:pt x="11266" y="5849"/>
                    <a:pt x="11307" y="6104"/>
                  </a:cubicBezTo>
                  <a:lnTo>
                    <a:pt x="11307" y="6104"/>
                  </a:lnTo>
                  <a:cubicBezTo>
                    <a:pt x="10572" y="4574"/>
                    <a:pt x="9087" y="3391"/>
                    <a:pt x="7407" y="3112"/>
                  </a:cubicBezTo>
                  <a:close/>
                  <a:moveTo>
                    <a:pt x="6106" y="6128"/>
                  </a:moveTo>
                  <a:cubicBezTo>
                    <a:pt x="6282" y="6128"/>
                    <a:pt x="6471" y="6173"/>
                    <a:pt x="6668" y="6271"/>
                  </a:cubicBezTo>
                  <a:cubicBezTo>
                    <a:pt x="7267" y="6571"/>
                    <a:pt x="7583" y="6870"/>
                    <a:pt x="7617" y="7436"/>
                  </a:cubicBezTo>
                  <a:lnTo>
                    <a:pt x="7617" y="7436"/>
                  </a:lnTo>
                  <a:cubicBezTo>
                    <a:pt x="7045" y="7771"/>
                    <a:pt x="6380" y="7938"/>
                    <a:pt x="5715" y="7938"/>
                  </a:cubicBezTo>
                  <a:cubicBezTo>
                    <a:pt x="5490" y="7938"/>
                    <a:pt x="5264" y="7919"/>
                    <a:pt x="5043" y="7880"/>
                  </a:cubicBezTo>
                  <a:lnTo>
                    <a:pt x="5043" y="7880"/>
                  </a:lnTo>
                  <a:cubicBezTo>
                    <a:pt x="4877" y="6912"/>
                    <a:pt x="5374" y="6128"/>
                    <a:pt x="6106" y="6128"/>
                  </a:cubicBezTo>
                  <a:close/>
                  <a:moveTo>
                    <a:pt x="9295" y="6256"/>
                  </a:moveTo>
                  <a:cubicBezTo>
                    <a:pt x="9904" y="7104"/>
                    <a:pt x="9865" y="8397"/>
                    <a:pt x="8890" y="9129"/>
                  </a:cubicBezTo>
                  <a:cubicBezTo>
                    <a:pt x="9208" y="8494"/>
                    <a:pt x="9525" y="7859"/>
                    <a:pt x="9525" y="6906"/>
                  </a:cubicBezTo>
                  <a:cubicBezTo>
                    <a:pt x="9468" y="6678"/>
                    <a:pt x="9391" y="6461"/>
                    <a:pt x="9295" y="6256"/>
                  </a:cubicBezTo>
                  <a:close/>
                  <a:moveTo>
                    <a:pt x="8890" y="9129"/>
                  </a:moveTo>
                  <a:lnTo>
                    <a:pt x="8890" y="9129"/>
                  </a:lnTo>
                  <a:cubicBezTo>
                    <a:pt x="8414" y="9605"/>
                    <a:pt x="7699" y="9922"/>
                    <a:pt x="7025" y="9922"/>
                  </a:cubicBezTo>
                  <a:cubicBezTo>
                    <a:pt x="6770" y="9922"/>
                    <a:pt x="6520" y="9877"/>
                    <a:pt x="6292" y="9778"/>
                  </a:cubicBezTo>
                  <a:lnTo>
                    <a:pt x="6292" y="9778"/>
                  </a:lnTo>
                  <a:cubicBezTo>
                    <a:pt x="6311" y="9773"/>
                    <a:pt x="6331" y="9768"/>
                    <a:pt x="6350" y="9764"/>
                  </a:cubicBezTo>
                  <a:cubicBezTo>
                    <a:pt x="7303" y="9764"/>
                    <a:pt x="7938" y="9446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165" y="424"/>
                    <a:pt x="5980" y="609"/>
                    <a:pt x="5858" y="857"/>
                  </a:cubicBezTo>
                  <a:lnTo>
                    <a:pt x="5858" y="857"/>
                  </a:lnTo>
                  <a:cubicBezTo>
                    <a:pt x="5190" y="923"/>
                    <a:pt x="4561" y="1123"/>
                    <a:pt x="3997" y="1438"/>
                  </a:cubicBezTo>
                  <a:lnTo>
                    <a:pt x="3997" y="1438"/>
                  </a:lnTo>
                  <a:cubicBezTo>
                    <a:pt x="2494" y="2185"/>
                    <a:pt x="1277" y="3608"/>
                    <a:pt x="635" y="5319"/>
                  </a:cubicBezTo>
                  <a:cubicBezTo>
                    <a:pt x="0" y="7859"/>
                    <a:pt x="953" y="10716"/>
                    <a:pt x="2858" y="12621"/>
                  </a:cubicBezTo>
                  <a:cubicBezTo>
                    <a:pt x="3169" y="12843"/>
                    <a:pt x="3499" y="13041"/>
                    <a:pt x="3843" y="13213"/>
                  </a:cubicBezTo>
                  <a:lnTo>
                    <a:pt x="3843" y="13213"/>
                  </a:lnTo>
                  <a:cubicBezTo>
                    <a:pt x="4761" y="13870"/>
                    <a:pt x="5854" y="14189"/>
                    <a:pt x="6969" y="14189"/>
                  </a:cubicBezTo>
                  <a:cubicBezTo>
                    <a:pt x="7297" y="14189"/>
                    <a:pt x="7627" y="14162"/>
                    <a:pt x="7955" y="14107"/>
                  </a:cubicBezTo>
                  <a:lnTo>
                    <a:pt x="7955" y="14107"/>
                  </a:lnTo>
                  <a:cubicBezTo>
                    <a:pt x="8934" y="14086"/>
                    <a:pt x="9904" y="13908"/>
                    <a:pt x="10795" y="13574"/>
                  </a:cubicBezTo>
                  <a:cubicBezTo>
                    <a:pt x="13335" y="12304"/>
                    <a:pt x="15240" y="9446"/>
                    <a:pt x="15240" y="6589"/>
                  </a:cubicBezTo>
                  <a:cubicBezTo>
                    <a:pt x="15240" y="3731"/>
                    <a:pt x="13335" y="874"/>
                    <a:pt x="10478" y="239"/>
                  </a:cubicBezTo>
                  <a:cubicBezTo>
                    <a:pt x="9843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4" name="Google Shape;624;p6"/>
            <p:cNvSpPr/>
            <p:nvPr/>
          </p:nvSpPr>
          <p:spPr>
            <a:xfrm>
              <a:off x="5210950" y="2438775"/>
              <a:ext cx="381025" cy="356250"/>
            </a:xfrm>
            <a:custGeom>
              <a:avLst/>
              <a:gdLst/>
              <a:ahLst/>
              <a:cxnLst/>
              <a:rect l="l" t="t" r="r" b="b"/>
              <a:pathLst>
                <a:path w="15241" h="14250" extrusionOk="0">
                  <a:moveTo>
                    <a:pt x="7178" y="2530"/>
                  </a:moveTo>
                  <a:cubicBezTo>
                    <a:pt x="8448" y="2530"/>
                    <a:pt x="9548" y="3119"/>
                    <a:pt x="10478" y="4049"/>
                  </a:cubicBezTo>
                  <a:cubicBezTo>
                    <a:pt x="10709" y="4306"/>
                    <a:pt x="10899" y="4575"/>
                    <a:pt x="11050" y="4853"/>
                  </a:cubicBezTo>
                  <a:lnTo>
                    <a:pt x="11050" y="4853"/>
                  </a:lnTo>
                  <a:cubicBezTo>
                    <a:pt x="11072" y="4902"/>
                    <a:pt x="11093" y="4952"/>
                    <a:pt x="11113" y="5002"/>
                  </a:cubicBezTo>
                  <a:cubicBezTo>
                    <a:pt x="11142" y="5177"/>
                    <a:pt x="11163" y="5349"/>
                    <a:pt x="11176" y="5519"/>
                  </a:cubicBezTo>
                  <a:lnTo>
                    <a:pt x="11176" y="5519"/>
                  </a:lnTo>
                  <a:cubicBezTo>
                    <a:pt x="10601" y="4243"/>
                    <a:pt x="9435" y="3284"/>
                    <a:pt x="7938" y="3097"/>
                  </a:cubicBezTo>
                  <a:cubicBezTo>
                    <a:pt x="7484" y="2967"/>
                    <a:pt x="7017" y="2903"/>
                    <a:pt x="6550" y="2903"/>
                  </a:cubicBezTo>
                  <a:cubicBezTo>
                    <a:pt x="5951" y="2903"/>
                    <a:pt x="5352" y="3008"/>
                    <a:pt x="4782" y="3212"/>
                  </a:cubicBezTo>
                  <a:lnTo>
                    <a:pt x="4782" y="3212"/>
                  </a:lnTo>
                  <a:cubicBezTo>
                    <a:pt x="5067" y="3013"/>
                    <a:pt x="5380" y="2863"/>
                    <a:pt x="5715" y="2779"/>
                  </a:cubicBezTo>
                  <a:cubicBezTo>
                    <a:pt x="6226" y="2609"/>
                    <a:pt x="6713" y="2530"/>
                    <a:pt x="7178" y="2530"/>
                  </a:cubicBezTo>
                  <a:close/>
                  <a:moveTo>
                    <a:pt x="5834" y="5716"/>
                  </a:moveTo>
                  <a:cubicBezTo>
                    <a:pt x="5953" y="5716"/>
                    <a:pt x="6033" y="5795"/>
                    <a:pt x="6033" y="5954"/>
                  </a:cubicBezTo>
                  <a:cubicBezTo>
                    <a:pt x="6350" y="5954"/>
                    <a:pt x="6668" y="5954"/>
                    <a:pt x="6985" y="6272"/>
                  </a:cubicBezTo>
                  <a:cubicBezTo>
                    <a:pt x="7303" y="6589"/>
                    <a:pt x="7620" y="6907"/>
                    <a:pt x="7620" y="7224"/>
                  </a:cubicBezTo>
                  <a:cubicBezTo>
                    <a:pt x="7705" y="7224"/>
                    <a:pt x="7767" y="7247"/>
                    <a:pt x="7807" y="7286"/>
                  </a:cubicBezTo>
                  <a:lnTo>
                    <a:pt x="7807" y="7286"/>
                  </a:lnTo>
                  <a:cubicBezTo>
                    <a:pt x="7262" y="7532"/>
                    <a:pt x="6614" y="7667"/>
                    <a:pt x="5955" y="7667"/>
                  </a:cubicBezTo>
                  <a:cubicBezTo>
                    <a:pt x="5663" y="7667"/>
                    <a:pt x="5369" y="7640"/>
                    <a:pt x="5081" y="7585"/>
                  </a:cubicBezTo>
                  <a:lnTo>
                    <a:pt x="5081" y="7585"/>
                  </a:lnTo>
                  <a:cubicBezTo>
                    <a:pt x="5080" y="7571"/>
                    <a:pt x="5080" y="7556"/>
                    <a:pt x="5080" y="7542"/>
                  </a:cubicBezTo>
                  <a:cubicBezTo>
                    <a:pt x="4763" y="6907"/>
                    <a:pt x="5080" y="6272"/>
                    <a:pt x="5398" y="5954"/>
                  </a:cubicBezTo>
                  <a:cubicBezTo>
                    <a:pt x="5556" y="5795"/>
                    <a:pt x="5715" y="5716"/>
                    <a:pt x="5834" y="5716"/>
                  </a:cubicBezTo>
                  <a:close/>
                  <a:moveTo>
                    <a:pt x="7856" y="7388"/>
                  </a:moveTo>
                  <a:cubicBezTo>
                    <a:pt x="7873" y="7509"/>
                    <a:pt x="7795" y="7684"/>
                    <a:pt x="7620" y="7859"/>
                  </a:cubicBezTo>
                  <a:lnTo>
                    <a:pt x="7856" y="7388"/>
                  </a:lnTo>
                  <a:close/>
                  <a:moveTo>
                    <a:pt x="8608" y="9226"/>
                  </a:moveTo>
                  <a:cubicBezTo>
                    <a:pt x="8498" y="9310"/>
                    <a:pt x="8379" y="9384"/>
                    <a:pt x="8255" y="9447"/>
                  </a:cubicBezTo>
                  <a:lnTo>
                    <a:pt x="7999" y="9447"/>
                  </a:lnTo>
                  <a:cubicBezTo>
                    <a:pt x="8188" y="9378"/>
                    <a:pt x="8390" y="9303"/>
                    <a:pt x="8608" y="9226"/>
                  </a:cubicBezTo>
                  <a:close/>
                  <a:moveTo>
                    <a:pt x="8414" y="1"/>
                  </a:moveTo>
                  <a:cubicBezTo>
                    <a:pt x="7699" y="1"/>
                    <a:pt x="6985" y="80"/>
                    <a:pt x="6350" y="239"/>
                  </a:cubicBezTo>
                  <a:cubicBezTo>
                    <a:pt x="6234" y="355"/>
                    <a:pt x="6118" y="471"/>
                    <a:pt x="6017" y="603"/>
                  </a:cubicBezTo>
                  <a:lnTo>
                    <a:pt x="6017" y="603"/>
                  </a:lnTo>
                  <a:cubicBezTo>
                    <a:pt x="5005" y="787"/>
                    <a:pt x="4050" y="1257"/>
                    <a:pt x="3261" y="1948"/>
                  </a:cubicBezTo>
                  <a:lnTo>
                    <a:pt x="3261" y="1948"/>
                  </a:lnTo>
                  <a:cubicBezTo>
                    <a:pt x="2241" y="2699"/>
                    <a:pt x="1412" y="3776"/>
                    <a:pt x="953" y="5002"/>
                  </a:cubicBezTo>
                  <a:cubicBezTo>
                    <a:pt x="0" y="7542"/>
                    <a:pt x="635" y="10717"/>
                    <a:pt x="2858" y="12622"/>
                  </a:cubicBezTo>
                  <a:cubicBezTo>
                    <a:pt x="2858" y="12622"/>
                    <a:pt x="2858" y="12622"/>
                    <a:pt x="2858" y="12622"/>
                  </a:cubicBezTo>
                  <a:lnTo>
                    <a:pt x="2858" y="12622"/>
                  </a:lnTo>
                  <a:cubicBezTo>
                    <a:pt x="3641" y="13293"/>
                    <a:pt x="4583" y="13728"/>
                    <a:pt x="5572" y="13926"/>
                  </a:cubicBezTo>
                  <a:lnTo>
                    <a:pt x="5572" y="13926"/>
                  </a:lnTo>
                  <a:cubicBezTo>
                    <a:pt x="6304" y="14136"/>
                    <a:pt x="7064" y="14250"/>
                    <a:pt x="7820" y="14250"/>
                  </a:cubicBezTo>
                  <a:cubicBezTo>
                    <a:pt x="8845" y="14250"/>
                    <a:pt x="9863" y="14040"/>
                    <a:pt x="10795" y="13574"/>
                  </a:cubicBezTo>
                  <a:cubicBezTo>
                    <a:pt x="13653" y="12304"/>
                    <a:pt x="15240" y="9764"/>
                    <a:pt x="15240" y="6589"/>
                  </a:cubicBezTo>
                  <a:cubicBezTo>
                    <a:pt x="15240" y="3732"/>
                    <a:pt x="13335" y="1192"/>
                    <a:pt x="10478" y="239"/>
                  </a:cubicBezTo>
                  <a:cubicBezTo>
                    <a:pt x="9843" y="80"/>
                    <a:pt x="9128" y="1"/>
                    <a:pt x="8414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5" name="Google Shape;625;p6"/>
            <p:cNvSpPr/>
            <p:nvPr/>
          </p:nvSpPr>
          <p:spPr>
            <a:xfrm>
              <a:off x="5814200" y="464325"/>
              <a:ext cx="381000" cy="361500"/>
            </a:xfrm>
            <a:custGeom>
              <a:avLst/>
              <a:gdLst/>
              <a:ahLst/>
              <a:cxnLst/>
              <a:rect l="l" t="t" r="r" b="b"/>
              <a:pathLst>
                <a:path w="15240" h="14460" extrusionOk="0">
                  <a:moveTo>
                    <a:pt x="7856" y="7861"/>
                  </a:moveTo>
                  <a:cubicBezTo>
                    <a:pt x="7873" y="8001"/>
                    <a:pt x="7795" y="8097"/>
                    <a:pt x="7620" y="8097"/>
                  </a:cubicBezTo>
                  <a:lnTo>
                    <a:pt x="7856" y="7861"/>
                  </a:lnTo>
                  <a:close/>
                  <a:moveTo>
                    <a:pt x="6350" y="6192"/>
                  </a:moveTo>
                  <a:cubicBezTo>
                    <a:pt x="6668" y="6510"/>
                    <a:pt x="6985" y="6510"/>
                    <a:pt x="6985" y="6827"/>
                  </a:cubicBezTo>
                  <a:cubicBezTo>
                    <a:pt x="7303" y="7145"/>
                    <a:pt x="7620" y="7145"/>
                    <a:pt x="7620" y="7462"/>
                  </a:cubicBezTo>
                  <a:cubicBezTo>
                    <a:pt x="7747" y="7589"/>
                    <a:pt x="7823" y="7715"/>
                    <a:pt x="7848" y="7822"/>
                  </a:cubicBezTo>
                  <a:lnTo>
                    <a:pt x="7848" y="7822"/>
                  </a:lnTo>
                  <a:cubicBezTo>
                    <a:pt x="7418" y="8018"/>
                    <a:pt x="6923" y="8110"/>
                    <a:pt x="6419" y="8110"/>
                  </a:cubicBezTo>
                  <a:cubicBezTo>
                    <a:pt x="5859" y="8110"/>
                    <a:pt x="5289" y="7996"/>
                    <a:pt x="4788" y="7784"/>
                  </a:cubicBezTo>
                  <a:lnTo>
                    <a:pt x="4788" y="7784"/>
                  </a:lnTo>
                  <a:cubicBezTo>
                    <a:pt x="4876" y="7253"/>
                    <a:pt x="5184" y="6723"/>
                    <a:pt x="5715" y="6192"/>
                  </a:cubicBezTo>
                  <a:close/>
                  <a:moveTo>
                    <a:pt x="7339" y="9992"/>
                  </a:moveTo>
                  <a:cubicBezTo>
                    <a:pt x="7176" y="10041"/>
                    <a:pt x="7012" y="10065"/>
                    <a:pt x="6850" y="10065"/>
                  </a:cubicBezTo>
                  <a:cubicBezTo>
                    <a:pt x="6684" y="10065"/>
                    <a:pt x="6521" y="10040"/>
                    <a:pt x="6362" y="9994"/>
                  </a:cubicBezTo>
                  <a:lnTo>
                    <a:pt x="6362" y="9994"/>
                  </a:lnTo>
                  <a:cubicBezTo>
                    <a:pt x="6464" y="9999"/>
                    <a:pt x="6566" y="10002"/>
                    <a:pt x="6668" y="10002"/>
                  </a:cubicBezTo>
                  <a:cubicBezTo>
                    <a:pt x="6867" y="10002"/>
                    <a:pt x="7097" y="10002"/>
                    <a:pt x="7339" y="9992"/>
                  </a:cubicBezTo>
                  <a:close/>
                  <a:moveTo>
                    <a:pt x="6826" y="2936"/>
                  </a:moveTo>
                  <a:cubicBezTo>
                    <a:pt x="7096" y="2939"/>
                    <a:pt x="7362" y="2965"/>
                    <a:pt x="7620" y="3017"/>
                  </a:cubicBezTo>
                  <a:cubicBezTo>
                    <a:pt x="9208" y="3335"/>
                    <a:pt x="10478" y="4605"/>
                    <a:pt x="10795" y="6192"/>
                  </a:cubicBezTo>
                  <a:cubicBezTo>
                    <a:pt x="10795" y="8097"/>
                    <a:pt x="9843" y="9685"/>
                    <a:pt x="8255" y="10637"/>
                  </a:cubicBezTo>
                  <a:cubicBezTo>
                    <a:pt x="8210" y="10659"/>
                    <a:pt x="8164" y="10681"/>
                    <a:pt x="8118" y="10701"/>
                  </a:cubicBezTo>
                  <a:lnTo>
                    <a:pt x="8118" y="10701"/>
                  </a:lnTo>
                  <a:cubicBezTo>
                    <a:pt x="8436" y="10400"/>
                    <a:pt x="8722" y="10040"/>
                    <a:pt x="8967" y="9642"/>
                  </a:cubicBezTo>
                  <a:lnTo>
                    <a:pt x="8967" y="9642"/>
                  </a:lnTo>
                  <a:cubicBezTo>
                    <a:pt x="9437" y="9357"/>
                    <a:pt x="9710" y="8717"/>
                    <a:pt x="9638" y="8161"/>
                  </a:cubicBezTo>
                  <a:lnTo>
                    <a:pt x="9638" y="8161"/>
                  </a:lnTo>
                  <a:cubicBezTo>
                    <a:pt x="10281" y="6095"/>
                    <a:pt x="9879" y="3786"/>
                    <a:pt x="7620" y="3335"/>
                  </a:cubicBezTo>
                  <a:cubicBezTo>
                    <a:pt x="7166" y="3205"/>
                    <a:pt x="6699" y="3141"/>
                    <a:pt x="6235" y="3141"/>
                  </a:cubicBezTo>
                  <a:cubicBezTo>
                    <a:pt x="5768" y="3141"/>
                    <a:pt x="5304" y="3206"/>
                    <a:pt x="4859" y="3332"/>
                  </a:cubicBezTo>
                  <a:lnTo>
                    <a:pt x="4859" y="3332"/>
                  </a:lnTo>
                  <a:cubicBezTo>
                    <a:pt x="5188" y="3192"/>
                    <a:pt x="5535" y="3087"/>
                    <a:pt x="5888" y="3021"/>
                  </a:cubicBezTo>
                  <a:lnTo>
                    <a:pt x="5888" y="3021"/>
                  </a:lnTo>
                  <a:cubicBezTo>
                    <a:pt x="5936" y="3018"/>
                    <a:pt x="5984" y="3017"/>
                    <a:pt x="6033" y="3017"/>
                  </a:cubicBezTo>
                  <a:cubicBezTo>
                    <a:pt x="6291" y="2965"/>
                    <a:pt x="6557" y="2939"/>
                    <a:pt x="6826" y="2936"/>
                  </a:cubicBezTo>
                  <a:close/>
                  <a:moveTo>
                    <a:pt x="8255" y="1"/>
                  </a:moveTo>
                  <a:cubicBezTo>
                    <a:pt x="7620" y="1"/>
                    <a:pt x="6985" y="160"/>
                    <a:pt x="6350" y="477"/>
                  </a:cubicBezTo>
                  <a:cubicBezTo>
                    <a:pt x="6047" y="477"/>
                    <a:pt x="5816" y="621"/>
                    <a:pt x="5693" y="842"/>
                  </a:cubicBezTo>
                  <a:lnTo>
                    <a:pt x="5693" y="842"/>
                  </a:lnTo>
                  <a:cubicBezTo>
                    <a:pt x="3739" y="1196"/>
                    <a:pt x="1952" y="2605"/>
                    <a:pt x="953" y="4605"/>
                  </a:cubicBezTo>
                  <a:cubicBezTo>
                    <a:pt x="0" y="7145"/>
                    <a:pt x="318" y="10320"/>
                    <a:pt x="2223" y="12225"/>
                  </a:cubicBezTo>
                  <a:cubicBezTo>
                    <a:pt x="3682" y="13684"/>
                    <a:pt x="5553" y="14459"/>
                    <a:pt x="7385" y="14459"/>
                  </a:cubicBezTo>
                  <a:cubicBezTo>
                    <a:pt x="8342" y="14459"/>
                    <a:pt x="9288" y="14248"/>
                    <a:pt x="10160" y="13812"/>
                  </a:cubicBezTo>
                  <a:cubicBezTo>
                    <a:pt x="13018" y="12860"/>
                    <a:pt x="15240" y="10002"/>
                    <a:pt x="15240" y="7145"/>
                  </a:cubicBezTo>
                  <a:cubicBezTo>
                    <a:pt x="15240" y="3970"/>
                    <a:pt x="13335" y="1112"/>
                    <a:pt x="10160" y="477"/>
                  </a:cubicBezTo>
                  <a:cubicBezTo>
                    <a:pt x="9525" y="160"/>
                    <a:pt x="8890" y="1"/>
                    <a:pt x="825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6" name="Google Shape;626;p6"/>
            <p:cNvSpPr/>
            <p:nvPr/>
          </p:nvSpPr>
          <p:spPr>
            <a:xfrm>
              <a:off x="3111550" y="244825"/>
              <a:ext cx="376975" cy="353675"/>
            </a:xfrm>
            <a:custGeom>
              <a:avLst/>
              <a:gdLst/>
              <a:ahLst/>
              <a:cxnLst/>
              <a:rect l="l" t="t" r="r" b="b"/>
              <a:pathLst>
                <a:path w="15079" h="14147" extrusionOk="0">
                  <a:moveTo>
                    <a:pt x="6506" y="2590"/>
                  </a:moveTo>
                  <a:cubicBezTo>
                    <a:pt x="8094" y="2590"/>
                    <a:pt x="9681" y="3542"/>
                    <a:pt x="10316" y="4812"/>
                  </a:cubicBezTo>
                  <a:cubicBezTo>
                    <a:pt x="10352" y="5027"/>
                    <a:pt x="10376" y="5242"/>
                    <a:pt x="10388" y="5456"/>
                  </a:cubicBezTo>
                  <a:lnTo>
                    <a:pt x="10388" y="5456"/>
                  </a:lnTo>
                  <a:cubicBezTo>
                    <a:pt x="9525" y="3980"/>
                    <a:pt x="7857" y="2907"/>
                    <a:pt x="6189" y="2907"/>
                  </a:cubicBezTo>
                  <a:cubicBezTo>
                    <a:pt x="5509" y="2907"/>
                    <a:pt x="4875" y="3021"/>
                    <a:pt x="4298" y="3230"/>
                  </a:cubicBezTo>
                  <a:lnTo>
                    <a:pt x="4298" y="3230"/>
                  </a:lnTo>
                  <a:cubicBezTo>
                    <a:pt x="4961" y="2815"/>
                    <a:pt x="5734" y="2590"/>
                    <a:pt x="6506" y="2590"/>
                  </a:cubicBezTo>
                  <a:close/>
                  <a:moveTo>
                    <a:pt x="9003" y="6386"/>
                  </a:moveTo>
                  <a:lnTo>
                    <a:pt x="9003" y="6386"/>
                  </a:lnTo>
                  <a:cubicBezTo>
                    <a:pt x="9181" y="6781"/>
                    <a:pt x="9239" y="7205"/>
                    <a:pt x="9138" y="7597"/>
                  </a:cubicBezTo>
                  <a:lnTo>
                    <a:pt x="9138" y="7597"/>
                  </a:lnTo>
                  <a:cubicBezTo>
                    <a:pt x="9117" y="7515"/>
                    <a:pt x="9087" y="7434"/>
                    <a:pt x="9046" y="7352"/>
                  </a:cubicBezTo>
                  <a:cubicBezTo>
                    <a:pt x="9080" y="7010"/>
                    <a:pt x="9063" y="6687"/>
                    <a:pt x="9003" y="6386"/>
                  </a:cubicBezTo>
                  <a:close/>
                  <a:moveTo>
                    <a:pt x="5832" y="6161"/>
                  </a:moveTo>
                  <a:cubicBezTo>
                    <a:pt x="6109" y="6161"/>
                    <a:pt x="6348" y="6241"/>
                    <a:pt x="6506" y="6400"/>
                  </a:cubicBezTo>
                  <a:cubicBezTo>
                    <a:pt x="7014" y="6653"/>
                    <a:pt x="7319" y="7111"/>
                    <a:pt x="7258" y="7446"/>
                  </a:cubicBezTo>
                  <a:lnTo>
                    <a:pt x="7258" y="7446"/>
                  </a:lnTo>
                  <a:cubicBezTo>
                    <a:pt x="6741" y="7672"/>
                    <a:pt x="6179" y="7795"/>
                    <a:pt x="5611" y="7795"/>
                  </a:cubicBezTo>
                  <a:cubicBezTo>
                    <a:pt x="5311" y="7795"/>
                    <a:pt x="5008" y="7760"/>
                    <a:pt x="4710" y="7688"/>
                  </a:cubicBezTo>
                  <a:lnTo>
                    <a:pt x="4710" y="7688"/>
                  </a:lnTo>
                  <a:cubicBezTo>
                    <a:pt x="4635" y="7258"/>
                    <a:pt x="4704" y="6829"/>
                    <a:pt x="4919" y="6400"/>
                  </a:cubicBezTo>
                  <a:cubicBezTo>
                    <a:pt x="5236" y="6241"/>
                    <a:pt x="5554" y="6161"/>
                    <a:pt x="5832" y="6161"/>
                  </a:cubicBezTo>
                  <a:close/>
                  <a:moveTo>
                    <a:pt x="8389" y="0"/>
                  </a:moveTo>
                  <a:cubicBezTo>
                    <a:pt x="7655" y="0"/>
                    <a:pt x="6922" y="184"/>
                    <a:pt x="6189" y="367"/>
                  </a:cubicBezTo>
                  <a:cubicBezTo>
                    <a:pt x="5966" y="478"/>
                    <a:pt x="5782" y="590"/>
                    <a:pt x="5651" y="715"/>
                  </a:cubicBezTo>
                  <a:lnTo>
                    <a:pt x="5651" y="715"/>
                  </a:lnTo>
                  <a:cubicBezTo>
                    <a:pt x="4567" y="839"/>
                    <a:pt x="3515" y="1331"/>
                    <a:pt x="2679" y="2117"/>
                  </a:cubicBezTo>
                  <a:lnTo>
                    <a:pt x="2679" y="2117"/>
                  </a:lnTo>
                  <a:cubicBezTo>
                    <a:pt x="1713" y="2867"/>
                    <a:pt x="941" y="3884"/>
                    <a:pt x="474" y="5130"/>
                  </a:cubicBezTo>
                  <a:cubicBezTo>
                    <a:pt x="1" y="7259"/>
                    <a:pt x="409" y="9388"/>
                    <a:pt x="1567" y="10991"/>
                  </a:cubicBezTo>
                  <a:lnTo>
                    <a:pt x="1567" y="10991"/>
                  </a:lnTo>
                  <a:cubicBezTo>
                    <a:pt x="1932" y="11770"/>
                    <a:pt x="2430" y="12483"/>
                    <a:pt x="3014" y="13067"/>
                  </a:cubicBezTo>
                  <a:cubicBezTo>
                    <a:pt x="3983" y="13606"/>
                    <a:pt x="4989" y="13888"/>
                    <a:pt x="5969" y="13940"/>
                  </a:cubicBezTo>
                  <a:lnTo>
                    <a:pt x="5969" y="13940"/>
                  </a:lnTo>
                  <a:cubicBezTo>
                    <a:pt x="6537" y="14078"/>
                    <a:pt x="7118" y="14147"/>
                    <a:pt x="7700" y="14147"/>
                  </a:cubicBezTo>
                  <a:cubicBezTo>
                    <a:pt x="8818" y="14147"/>
                    <a:pt x="9935" y="13893"/>
                    <a:pt x="10951" y="13385"/>
                  </a:cubicBezTo>
                  <a:cubicBezTo>
                    <a:pt x="13491" y="11797"/>
                    <a:pt x="15079" y="9257"/>
                    <a:pt x="14761" y="6400"/>
                  </a:cubicBezTo>
                  <a:cubicBezTo>
                    <a:pt x="14761" y="3542"/>
                    <a:pt x="12856" y="1002"/>
                    <a:pt x="9999" y="367"/>
                  </a:cubicBezTo>
                  <a:cubicBezTo>
                    <a:pt x="9462" y="99"/>
                    <a:pt x="8925" y="0"/>
                    <a:pt x="838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7" name="Google Shape;627;p6"/>
            <p:cNvSpPr/>
            <p:nvPr/>
          </p:nvSpPr>
          <p:spPr>
            <a:xfrm>
              <a:off x="2028000" y="1271975"/>
              <a:ext cx="381025" cy="347925"/>
            </a:xfrm>
            <a:custGeom>
              <a:avLst/>
              <a:gdLst/>
              <a:ahLst/>
              <a:cxnLst/>
              <a:rect l="l" t="t" r="r" b="b"/>
              <a:pathLst>
                <a:path w="15241" h="13917" extrusionOk="0">
                  <a:moveTo>
                    <a:pt x="7056" y="2461"/>
                  </a:moveTo>
                  <a:cubicBezTo>
                    <a:pt x="7199" y="2461"/>
                    <a:pt x="7341" y="2468"/>
                    <a:pt x="7483" y="2481"/>
                  </a:cubicBezTo>
                  <a:lnTo>
                    <a:pt x="7483" y="2481"/>
                  </a:lnTo>
                  <a:cubicBezTo>
                    <a:pt x="9000" y="2685"/>
                    <a:pt x="10073" y="3681"/>
                    <a:pt x="10563" y="4914"/>
                  </a:cubicBezTo>
                  <a:lnTo>
                    <a:pt x="10563" y="4914"/>
                  </a:lnTo>
                  <a:cubicBezTo>
                    <a:pt x="10034" y="4120"/>
                    <a:pt x="9240" y="3465"/>
                    <a:pt x="8256" y="3096"/>
                  </a:cubicBezTo>
                  <a:cubicBezTo>
                    <a:pt x="7802" y="2966"/>
                    <a:pt x="7322" y="2903"/>
                    <a:pt x="6837" y="2903"/>
                  </a:cubicBezTo>
                  <a:cubicBezTo>
                    <a:pt x="6024" y="2903"/>
                    <a:pt x="5197" y="3081"/>
                    <a:pt x="4458" y="3425"/>
                  </a:cubicBezTo>
                  <a:lnTo>
                    <a:pt x="4458" y="3425"/>
                  </a:lnTo>
                  <a:cubicBezTo>
                    <a:pt x="4736" y="3168"/>
                    <a:pt x="5056" y="2950"/>
                    <a:pt x="5398" y="2779"/>
                  </a:cubicBezTo>
                  <a:cubicBezTo>
                    <a:pt x="5928" y="2567"/>
                    <a:pt x="6492" y="2461"/>
                    <a:pt x="7056" y="2461"/>
                  </a:cubicBezTo>
                  <a:close/>
                  <a:moveTo>
                    <a:pt x="11999" y="2761"/>
                  </a:moveTo>
                  <a:lnTo>
                    <a:pt x="11999" y="2761"/>
                  </a:lnTo>
                  <a:cubicBezTo>
                    <a:pt x="12134" y="2864"/>
                    <a:pt x="12263" y="2976"/>
                    <a:pt x="12383" y="3096"/>
                  </a:cubicBezTo>
                  <a:cubicBezTo>
                    <a:pt x="13419" y="4391"/>
                    <a:pt x="13821" y="6108"/>
                    <a:pt x="13418" y="7559"/>
                  </a:cubicBezTo>
                  <a:lnTo>
                    <a:pt x="13418" y="7559"/>
                  </a:lnTo>
                  <a:cubicBezTo>
                    <a:pt x="13512" y="6529"/>
                    <a:pt x="13379" y="5447"/>
                    <a:pt x="13018" y="4366"/>
                  </a:cubicBezTo>
                  <a:cubicBezTo>
                    <a:pt x="12799" y="3855"/>
                    <a:pt x="12496" y="3377"/>
                    <a:pt x="12125" y="2945"/>
                  </a:cubicBezTo>
                  <a:lnTo>
                    <a:pt x="12125" y="2945"/>
                  </a:lnTo>
                  <a:cubicBezTo>
                    <a:pt x="12084" y="2883"/>
                    <a:pt x="12042" y="2822"/>
                    <a:pt x="11999" y="2761"/>
                  </a:cubicBezTo>
                  <a:close/>
                  <a:moveTo>
                    <a:pt x="5716" y="5636"/>
                  </a:moveTo>
                  <a:cubicBezTo>
                    <a:pt x="6351" y="5636"/>
                    <a:pt x="6986" y="5954"/>
                    <a:pt x="7303" y="6271"/>
                  </a:cubicBezTo>
                  <a:cubicBezTo>
                    <a:pt x="7621" y="6589"/>
                    <a:pt x="7621" y="6906"/>
                    <a:pt x="7938" y="7224"/>
                  </a:cubicBezTo>
                  <a:cubicBezTo>
                    <a:pt x="7938" y="7224"/>
                    <a:pt x="7938" y="7224"/>
                    <a:pt x="7938" y="7397"/>
                  </a:cubicBezTo>
                  <a:lnTo>
                    <a:pt x="7938" y="7397"/>
                  </a:lnTo>
                  <a:cubicBezTo>
                    <a:pt x="7379" y="7674"/>
                    <a:pt x="6820" y="7799"/>
                    <a:pt x="6261" y="7799"/>
                  </a:cubicBezTo>
                  <a:cubicBezTo>
                    <a:pt x="5875" y="7799"/>
                    <a:pt x="5489" y="7739"/>
                    <a:pt x="5102" y="7629"/>
                  </a:cubicBezTo>
                  <a:lnTo>
                    <a:pt x="5102" y="7629"/>
                  </a:lnTo>
                  <a:cubicBezTo>
                    <a:pt x="5088" y="7497"/>
                    <a:pt x="5081" y="7362"/>
                    <a:pt x="5081" y="7224"/>
                  </a:cubicBezTo>
                  <a:cubicBezTo>
                    <a:pt x="5081" y="6589"/>
                    <a:pt x="5081" y="6271"/>
                    <a:pt x="5716" y="5636"/>
                  </a:cubicBezTo>
                  <a:close/>
                  <a:moveTo>
                    <a:pt x="8415" y="0"/>
                  </a:moveTo>
                  <a:cubicBezTo>
                    <a:pt x="7700" y="0"/>
                    <a:pt x="6986" y="80"/>
                    <a:pt x="6351" y="239"/>
                  </a:cubicBezTo>
                  <a:cubicBezTo>
                    <a:pt x="6271" y="318"/>
                    <a:pt x="6192" y="418"/>
                    <a:pt x="6117" y="527"/>
                  </a:cubicBezTo>
                  <a:lnTo>
                    <a:pt x="6117" y="527"/>
                  </a:lnTo>
                  <a:cubicBezTo>
                    <a:pt x="3681" y="641"/>
                    <a:pt x="1807" y="2407"/>
                    <a:pt x="953" y="4684"/>
                  </a:cubicBezTo>
                  <a:cubicBezTo>
                    <a:pt x="1" y="7224"/>
                    <a:pt x="953" y="10081"/>
                    <a:pt x="3176" y="11986"/>
                  </a:cubicBezTo>
                  <a:cubicBezTo>
                    <a:pt x="4406" y="13216"/>
                    <a:pt x="6166" y="13917"/>
                    <a:pt x="8028" y="13917"/>
                  </a:cubicBezTo>
                  <a:cubicBezTo>
                    <a:pt x="9049" y="13917"/>
                    <a:pt x="10101" y="13706"/>
                    <a:pt x="11113" y="13256"/>
                  </a:cubicBezTo>
                  <a:cubicBezTo>
                    <a:pt x="13653" y="11986"/>
                    <a:pt x="15241" y="9129"/>
                    <a:pt x="15241" y="6271"/>
                  </a:cubicBezTo>
                  <a:cubicBezTo>
                    <a:pt x="15241" y="3414"/>
                    <a:pt x="13336" y="874"/>
                    <a:pt x="10478" y="239"/>
                  </a:cubicBezTo>
                  <a:cubicBezTo>
                    <a:pt x="9843" y="80"/>
                    <a:pt x="9129" y="0"/>
                    <a:pt x="841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8" name="Google Shape;628;p6"/>
            <p:cNvSpPr/>
            <p:nvPr/>
          </p:nvSpPr>
          <p:spPr>
            <a:xfrm>
              <a:off x="1361275" y="1621225"/>
              <a:ext cx="381000" cy="355600"/>
            </a:xfrm>
            <a:custGeom>
              <a:avLst/>
              <a:gdLst/>
              <a:ahLst/>
              <a:cxnLst/>
              <a:rect l="l" t="t" r="r" b="b"/>
              <a:pathLst>
                <a:path w="15240" h="14224" extrusionOk="0">
                  <a:moveTo>
                    <a:pt x="7609" y="3034"/>
                  </a:moveTo>
                  <a:cubicBezTo>
                    <a:pt x="7995" y="3034"/>
                    <a:pt x="8373" y="3104"/>
                    <a:pt x="8730" y="3228"/>
                  </a:cubicBezTo>
                  <a:lnTo>
                    <a:pt x="8730" y="3228"/>
                  </a:lnTo>
                  <a:cubicBezTo>
                    <a:pt x="9191" y="3442"/>
                    <a:pt x="9607" y="3740"/>
                    <a:pt x="9941" y="4103"/>
                  </a:cubicBezTo>
                  <a:lnTo>
                    <a:pt x="9941" y="4103"/>
                  </a:lnTo>
                  <a:cubicBezTo>
                    <a:pt x="9273" y="3571"/>
                    <a:pt x="8470" y="3217"/>
                    <a:pt x="7620" y="3096"/>
                  </a:cubicBezTo>
                  <a:cubicBezTo>
                    <a:pt x="7541" y="3076"/>
                    <a:pt x="7462" y="3058"/>
                    <a:pt x="7384" y="3042"/>
                  </a:cubicBezTo>
                  <a:lnTo>
                    <a:pt x="7384" y="3042"/>
                  </a:lnTo>
                  <a:cubicBezTo>
                    <a:pt x="7459" y="3037"/>
                    <a:pt x="7534" y="3034"/>
                    <a:pt x="7609" y="3034"/>
                  </a:cubicBezTo>
                  <a:close/>
                  <a:moveTo>
                    <a:pt x="9759" y="7057"/>
                  </a:moveTo>
                  <a:cubicBezTo>
                    <a:pt x="9787" y="7112"/>
                    <a:pt x="9815" y="7168"/>
                    <a:pt x="9842" y="7224"/>
                  </a:cubicBezTo>
                  <a:cubicBezTo>
                    <a:pt x="9842" y="7296"/>
                    <a:pt x="9838" y="7368"/>
                    <a:pt x="9830" y="7441"/>
                  </a:cubicBezTo>
                  <a:lnTo>
                    <a:pt x="9830" y="7441"/>
                  </a:lnTo>
                  <a:cubicBezTo>
                    <a:pt x="9812" y="7310"/>
                    <a:pt x="9789" y="7182"/>
                    <a:pt x="9759" y="7057"/>
                  </a:cubicBezTo>
                  <a:close/>
                  <a:moveTo>
                    <a:pt x="6032" y="6130"/>
                  </a:moveTo>
                  <a:cubicBezTo>
                    <a:pt x="6456" y="6130"/>
                    <a:pt x="6879" y="6271"/>
                    <a:pt x="7302" y="6271"/>
                  </a:cubicBezTo>
                  <a:cubicBezTo>
                    <a:pt x="7302" y="6589"/>
                    <a:pt x="7620" y="6906"/>
                    <a:pt x="7620" y="7224"/>
                  </a:cubicBezTo>
                  <a:cubicBezTo>
                    <a:pt x="7849" y="7224"/>
                    <a:pt x="7913" y="7389"/>
                    <a:pt x="7811" y="7601"/>
                  </a:cubicBezTo>
                  <a:lnTo>
                    <a:pt x="7811" y="7601"/>
                  </a:lnTo>
                  <a:cubicBezTo>
                    <a:pt x="7396" y="7785"/>
                    <a:pt x="6950" y="7871"/>
                    <a:pt x="6482" y="7871"/>
                  </a:cubicBezTo>
                  <a:cubicBezTo>
                    <a:pt x="6073" y="7871"/>
                    <a:pt x="5648" y="7805"/>
                    <a:pt x="5214" y="7679"/>
                  </a:cubicBezTo>
                  <a:lnTo>
                    <a:pt x="5214" y="7679"/>
                  </a:lnTo>
                  <a:cubicBezTo>
                    <a:pt x="5102" y="7210"/>
                    <a:pt x="5163" y="6740"/>
                    <a:pt x="5397" y="6271"/>
                  </a:cubicBezTo>
                  <a:cubicBezTo>
                    <a:pt x="5609" y="6165"/>
                    <a:pt x="5821" y="6130"/>
                    <a:pt x="6032" y="6130"/>
                  </a:cubicBezTo>
                  <a:close/>
                  <a:moveTo>
                    <a:pt x="12880" y="4619"/>
                  </a:moveTo>
                  <a:lnTo>
                    <a:pt x="12880" y="4619"/>
                  </a:lnTo>
                  <a:cubicBezTo>
                    <a:pt x="13622" y="5735"/>
                    <a:pt x="13751" y="7187"/>
                    <a:pt x="13266" y="8546"/>
                  </a:cubicBezTo>
                  <a:lnTo>
                    <a:pt x="13266" y="8546"/>
                  </a:lnTo>
                  <a:cubicBezTo>
                    <a:pt x="13480" y="7476"/>
                    <a:pt x="13412" y="6370"/>
                    <a:pt x="13017" y="5319"/>
                  </a:cubicBezTo>
                  <a:cubicBezTo>
                    <a:pt x="13016" y="5315"/>
                    <a:pt x="13015" y="5312"/>
                    <a:pt x="13014" y="5308"/>
                  </a:cubicBezTo>
                  <a:lnTo>
                    <a:pt x="13014" y="5308"/>
                  </a:lnTo>
                  <a:cubicBezTo>
                    <a:pt x="12983" y="5076"/>
                    <a:pt x="12938" y="4846"/>
                    <a:pt x="12880" y="4619"/>
                  </a:cubicBezTo>
                  <a:close/>
                  <a:moveTo>
                    <a:pt x="8890" y="9129"/>
                  </a:moveTo>
                  <a:cubicBezTo>
                    <a:pt x="8414" y="9486"/>
                    <a:pt x="7893" y="9664"/>
                    <a:pt x="7394" y="9664"/>
                  </a:cubicBezTo>
                  <a:cubicBezTo>
                    <a:pt x="7269" y="9664"/>
                    <a:pt x="7145" y="9653"/>
                    <a:pt x="7024" y="9630"/>
                  </a:cubicBezTo>
                  <a:lnTo>
                    <a:pt x="7024" y="9630"/>
                  </a:lnTo>
                  <a:cubicBezTo>
                    <a:pt x="7656" y="9553"/>
                    <a:pt x="8285" y="9388"/>
                    <a:pt x="8890" y="9129"/>
                  </a:cubicBezTo>
                  <a:close/>
                  <a:moveTo>
                    <a:pt x="8414" y="0"/>
                  </a:moveTo>
                  <a:cubicBezTo>
                    <a:pt x="7699" y="0"/>
                    <a:pt x="6985" y="80"/>
                    <a:pt x="6350" y="239"/>
                  </a:cubicBezTo>
                  <a:cubicBezTo>
                    <a:pt x="6001" y="239"/>
                    <a:pt x="5748" y="430"/>
                    <a:pt x="5643" y="709"/>
                  </a:cubicBezTo>
                  <a:lnTo>
                    <a:pt x="5643" y="709"/>
                  </a:lnTo>
                  <a:cubicBezTo>
                    <a:pt x="4830" y="898"/>
                    <a:pt x="4081" y="1258"/>
                    <a:pt x="3445" y="1765"/>
                  </a:cubicBezTo>
                  <a:lnTo>
                    <a:pt x="3445" y="1765"/>
                  </a:lnTo>
                  <a:cubicBezTo>
                    <a:pt x="2240" y="2562"/>
                    <a:pt x="1324" y="3831"/>
                    <a:pt x="953" y="5319"/>
                  </a:cubicBezTo>
                  <a:cubicBezTo>
                    <a:pt x="0" y="8176"/>
                    <a:pt x="953" y="11034"/>
                    <a:pt x="3175" y="12939"/>
                  </a:cubicBezTo>
                  <a:cubicBezTo>
                    <a:pt x="4606" y="13833"/>
                    <a:pt x="6138" y="14224"/>
                    <a:pt x="7658" y="14224"/>
                  </a:cubicBezTo>
                  <a:cubicBezTo>
                    <a:pt x="8835" y="14224"/>
                    <a:pt x="10004" y="13989"/>
                    <a:pt x="11112" y="13574"/>
                  </a:cubicBezTo>
                  <a:cubicBezTo>
                    <a:pt x="13970" y="11986"/>
                    <a:pt x="15240" y="9446"/>
                    <a:pt x="15240" y="6271"/>
                  </a:cubicBezTo>
                  <a:cubicBezTo>
                    <a:pt x="15240" y="3414"/>
                    <a:pt x="13017" y="874"/>
                    <a:pt x="10477" y="239"/>
                  </a:cubicBezTo>
                  <a:cubicBezTo>
                    <a:pt x="9842" y="80"/>
                    <a:pt x="9128" y="0"/>
                    <a:pt x="841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29" name="Google Shape;629;p6"/>
            <p:cNvSpPr/>
            <p:nvPr/>
          </p:nvSpPr>
          <p:spPr>
            <a:xfrm>
              <a:off x="3445450" y="1089400"/>
              <a:ext cx="376450" cy="361000"/>
            </a:xfrm>
            <a:custGeom>
              <a:avLst/>
              <a:gdLst/>
              <a:ahLst/>
              <a:cxnLst/>
              <a:rect l="l" t="t" r="r" b="b"/>
              <a:pathLst>
                <a:path w="15058" h="14440" extrusionOk="0">
                  <a:moveTo>
                    <a:pt x="7178" y="3045"/>
                  </a:moveTo>
                  <a:cubicBezTo>
                    <a:pt x="7900" y="3157"/>
                    <a:pt x="8621" y="3472"/>
                    <a:pt x="9343" y="4049"/>
                  </a:cubicBezTo>
                  <a:cubicBezTo>
                    <a:pt x="10219" y="4827"/>
                    <a:pt x="10707" y="5815"/>
                    <a:pt x="10853" y="6837"/>
                  </a:cubicBezTo>
                  <a:lnTo>
                    <a:pt x="10853" y="6837"/>
                  </a:lnTo>
                  <a:cubicBezTo>
                    <a:pt x="10851" y="6865"/>
                    <a:pt x="10848" y="6893"/>
                    <a:pt x="10846" y="6920"/>
                  </a:cubicBezTo>
                  <a:lnTo>
                    <a:pt x="10846" y="6920"/>
                  </a:lnTo>
                  <a:cubicBezTo>
                    <a:pt x="10167" y="4726"/>
                    <a:pt x="8279" y="3309"/>
                    <a:pt x="6305" y="3118"/>
                  </a:cubicBezTo>
                  <a:lnTo>
                    <a:pt x="6305" y="3118"/>
                  </a:lnTo>
                  <a:cubicBezTo>
                    <a:pt x="6468" y="3104"/>
                    <a:pt x="6634" y="3097"/>
                    <a:pt x="6803" y="3097"/>
                  </a:cubicBezTo>
                  <a:cubicBezTo>
                    <a:pt x="6928" y="3071"/>
                    <a:pt x="7053" y="3054"/>
                    <a:pt x="7178" y="3045"/>
                  </a:cubicBezTo>
                  <a:close/>
                  <a:moveTo>
                    <a:pt x="12892" y="5674"/>
                  </a:moveTo>
                  <a:cubicBezTo>
                    <a:pt x="13085" y="6396"/>
                    <a:pt x="13105" y="7151"/>
                    <a:pt x="12951" y="7890"/>
                  </a:cubicBezTo>
                  <a:lnTo>
                    <a:pt x="12951" y="7890"/>
                  </a:lnTo>
                  <a:cubicBezTo>
                    <a:pt x="12972" y="7534"/>
                    <a:pt x="12964" y="7177"/>
                    <a:pt x="12927" y="6820"/>
                  </a:cubicBezTo>
                  <a:lnTo>
                    <a:pt x="12927" y="6820"/>
                  </a:lnTo>
                  <a:cubicBezTo>
                    <a:pt x="12957" y="6441"/>
                    <a:pt x="12947" y="6057"/>
                    <a:pt x="12892" y="5674"/>
                  </a:cubicBezTo>
                  <a:close/>
                  <a:moveTo>
                    <a:pt x="5572" y="6780"/>
                  </a:moveTo>
                  <a:cubicBezTo>
                    <a:pt x="5752" y="6780"/>
                    <a:pt x="5951" y="6820"/>
                    <a:pt x="6168" y="6907"/>
                  </a:cubicBezTo>
                  <a:cubicBezTo>
                    <a:pt x="6737" y="6907"/>
                    <a:pt x="7051" y="7417"/>
                    <a:pt x="7110" y="7981"/>
                  </a:cubicBezTo>
                  <a:lnTo>
                    <a:pt x="7110" y="7981"/>
                  </a:lnTo>
                  <a:cubicBezTo>
                    <a:pt x="6506" y="8189"/>
                    <a:pt x="5906" y="8302"/>
                    <a:pt x="5326" y="8302"/>
                  </a:cubicBezTo>
                  <a:cubicBezTo>
                    <a:pt x="5028" y="8302"/>
                    <a:pt x="4736" y="8272"/>
                    <a:pt x="4452" y="8210"/>
                  </a:cubicBezTo>
                  <a:lnTo>
                    <a:pt x="4452" y="8210"/>
                  </a:lnTo>
                  <a:cubicBezTo>
                    <a:pt x="4423" y="7444"/>
                    <a:pt x="4833" y="6780"/>
                    <a:pt x="5572" y="6780"/>
                  </a:cubicBezTo>
                  <a:close/>
                  <a:moveTo>
                    <a:pt x="8765" y="6615"/>
                  </a:moveTo>
                  <a:lnTo>
                    <a:pt x="8765" y="6615"/>
                  </a:lnTo>
                  <a:cubicBezTo>
                    <a:pt x="9328" y="7226"/>
                    <a:pt x="9531" y="8003"/>
                    <a:pt x="9025" y="8812"/>
                  </a:cubicBezTo>
                  <a:cubicBezTo>
                    <a:pt x="8437" y="9596"/>
                    <a:pt x="7484" y="10139"/>
                    <a:pt x="6543" y="10139"/>
                  </a:cubicBezTo>
                  <a:cubicBezTo>
                    <a:pt x="6364" y="10139"/>
                    <a:pt x="6186" y="10119"/>
                    <a:pt x="6012" y="10078"/>
                  </a:cubicBezTo>
                  <a:lnTo>
                    <a:pt x="6012" y="10078"/>
                  </a:lnTo>
                  <a:cubicBezTo>
                    <a:pt x="6876" y="10045"/>
                    <a:pt x="7474" y="9746"/>
                    <a:pt x="8073" y="9447"/>
                  </a:cubicBezTo>
                  <a:cubicBezTo>
                    <a:pt x="8708" y="9129"/>
                    <a:pt x="9025" y="8494"/>
                    <a:pt x="9025" y="7542"/>
                  </a:cubicBezTo>
                  <a:cubicBezTo>
                    <a:pt x="8988" y="7205"/>
                    <a:pt x="8898" y="6896"/>
                    <a:pt x="8765" y="6615"/>
                  </a:cubicBezTo>
                  <a:close/>
                  <a:moveTo>
                    <a:pt x="7755" y="1"/>
                  </a:moveTo>
                  <a:cubicBezTo>
                    <a:pt x="7120" y="1"/>
                    <a:pt x="6485" y="80"/>
                    <a:pt x="5850" y="239"/>
                  </a:cubicBezTo>
                  <a:cubicBezTo>
                    <a:pt x="5403" y="462"/>
                    <a:pt x="5114" y="686"/>
                    <a:pt x="5092" y="1020"/>
                  </a:cubicBezTo>
                  <a:lnTo>
                    <a:pt x="5092" y="1020"/>
                  </a:lnTo>
                  <a:cubicBezTo>
                    <a:pt x="4633" y="1141"/>
                    <a:pt x="4201" y="1316"/>
                    <a:pt x="3803" y="1539"/>
                  </a:cubicBezTo>
                  <a:lnTo>
                    <a:pt x="3803" y="1539"/>
                  </a:lnTo>
                  <a:cubicBezTo>
                    <a:pt x="2328" y="2244"/>
                    <a:pt x="1089" y="3516"/>
                    <a:pt x="453" y="5319"/>
                  </a:cubicBezTo>
                  <a:cubicBezTo>
                    <a:pt x="0" y="7356"/>
                    <a:pt x="354" y="9393"/>
                    <a:pt x="1400" y="11085"/>
                  </a:cubicBezTo>
                  <a:lnTo>
                    <a:pt x="1400" y="11085"/>
                  </a:lnTo>
                  <a:cubicBezTo>
                    <a:pt x="1842" y="12024"/>
                    <a:pt x="2487" y="12888"/>
                    <a:pt x="3310" y="13574"/>
                  </a:cubicBezTo>
                  <a:cubicBezTo>
                    <a:pt x="4242" y="14156"/>
                    <a:pt x="5301" y="14439"/>
                    <a:pt x="6364" y="14439"/>
                  </a:cubicBezTo>
                  <a:cubicBezTo>
                    <a:pt x="6695" y="14439"/>
                    <a:pt x="7026" y="14412"/>
                    <a:pt x="7354" y="14358"/>
                  </a:cubicBezTo>
                  <a:lnTo>
                    <a:pt x="7354" y="14358"/>
                  </a:lnTo>
                  <a:cubicBezTo>
                    <a:pt x="7369" y="14358"/>
                    <a:pt x="7383" y="14358"/>
                    <a:pt x="7398" y="14358"/>
                  </a:cubicBezTo>
                  <a:cubicBezTo>
                    <a:pt x="8545" y="14358"/>
                    <a:pt x="9737" y="14104"/>
                    <a:pt x="10930" y="13574"/>
                  </a:cubicBezTo>
                  <a:cubicBezTo>
                    <a:pt x="13470" y="11987"/>
                    <a:pt x="15058" y="9447"/>
                    <a:pt x="14740" y="6272"/>
                  </a:cubicBezTo>
                  <a:cubicBezTo>
                    <a:pt x="14423" y="3414"/>
                    <a:pt x="12518" y="874"/>
                    <a:pt x="9660" y="239"/>
                  </a:cubicBezTo>
                  <a:cubicBezTo>
                    <a:pt x="9025" y="80"/>
                    <a:pt x="8390" y="1"/>
                    <a:pt x="7755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30" name="Google Shape;630;p6"/>
            <p:cNvSpPr/>
            <p:nvPr/>
          </p:nvSpPr>
          <p:spPr>
            <a:xfrm>
              <a:off x="4893450" y="958000"/>
              <a:ext cx="381025" cy="354875"/>
            </a:xfrm>
            <a:custGeom>
              <a:avLst/>
              <a:gdLst/>
              <a:ahLst/>
              <a:cxnLst/>
              <a:rect l="l" t="t" r="r" b="b"/>
              <a:pathLst>
                <a:path w="15241" h="14195" extrusionOk="0">
                  <a:moveTo>
                    <a:pt x="6310" y="5892"/>
                  </a:moveTo>
                  <a:cubicBezTo>
                    <a:pt x="6588" y="5892"/>
                    <a:pt x="6826" y="5971"/>
                    <a:pt x="6985" y="6130"/>
                  </a:cubicBezTo>
                  <a:cubicBezTo>
                    <a:pt x="7303" y="6448"/>
                    <a:pt x="7620" y="6765"/>
                    <a:pt x="7620" y="7083"/>
                  </a:cubicBezTo>
                  <a:cubicBezTo>
                    <a:pt x="7620" y="7083"/>
                    <a:pt x="7620" y="7166"/>
                    <a:pt x="7620" y="7291"/>
                  </a:cubicBezTo>
                  <a:lnTo>
                    <a:pt x="7620" y="7291"/>
                  </a:lnTo>
                  <a:cubicBezTo>
                    <a:pt x="7176" y="7544"/>
                    <a:pt x="6702" y="7658"/>
                    <a:pt x="6221" y="7658"/>
                  </a:cubicBezTo>
                  <a:cubicBezTo>
                    <a:pt x="5844" y="7658"/>
                    <a:pt x="5462" y="7587"/>
                    <a:pt x="5089" y="7458"/>
                  </a:cubicBezTo>
                  <a:lnTo>
                    <a:pt x="5089" y="7458"/>
                  </a:lnTo>
                  <a:cubicBezTo>
                    <a:pt x="5109" y="7015"/>
                    <a:pt x="5176" y="6573"/>
                    <a:pt x="5398" y="6130"/>
                  </a:cubicBezTo>
                  <a:cubicBezTo>
                    <a:pt x="5715" y="5971"/>
                    <a:pt x="6033" y="5892"/>
                    <a:pt x="6310" y="5892"/>
                  </a:cubicBezTo>
                  <a:close/>
                  <a:moveTo>
                    <a:pt x="9508" y="6745"/>
                  </a:moveTo>
                  <a:cubicBezTo>
                    <a:pt x="9620" y="6955"/>
                    <a:pt x="9731" y="7177"/>
                    <a:pt x="9843" y="7400"/>
                  </a:cubicBezTo>
                  <a:cubicBezTo>
                    <a:pt x="9843" y="8035"/>
                    <a:pt x="9525" y="8670"/>
                    <a:pt x="8890" y="8988"/>
                  </a:cubicBezTo>
                  <a:cubicBezTo>
                    <a:pt x="9525" y="8670"/>
                    <a:pt x="9843" y="7718"/>
                    <a:pt x="9525" y="7083"/>
                  </a:cubicBezTo>
                  <a:cubicBezTo>
                    <a:pt x="9525" y="6968"/>
                    <a:pt x="9519" y="6855"/>
                    <a:pt x="9508" y="6745"/>
                  </a:cubicBezTo>
                  <a:close/>
                  <a:moveTo>
                    <a:pt x="6406" y="2579"/>
                  </a:moveTo>
                  <a:cubicBezTo>
                    <a:pt x="6595" y="2586"/>
                    <a:pt x="6789" y="2605"/>
                    <a:pt x="6985" y="2638"/>
                  </a:cubicBezTo>
                  <a:cubicBezTo>
                    <a:pt x="8573" y="2638"/>
                    <a:pt x="10160" y="3590"/>
                    <a:pt x="10795" y="4860"/>
                  </a:cubicBezTo>
                  <a:cubicBezTo>
                    <a:pt x="11385" y="6336"/>
                    <a:pt x="10878" y="8086"/>
                    <a:pt x="9783" y="9345"/>
                  </a:cubicBezTo>
                  <a:lnTo>
                    <a:pt x="9783" y="9345"/>
                  </a:lnTo>
                  <a:cubicBezTo>
                    <a:pt x="10887" y="6878"/>
                    <a:pt x="10528" y="3266"/>
                    <a:pt x="7533" y="3266"/>
                  </a:cubicBezTo>
                  <a:cubicBezTo>
                    <a:pt x="7458" y="3266"/>
                    <a:pt x="7381" y="3268"/>
                    <a:pt x="7303" y="3273"/>
                  </a:cubicBezTo>
                  <a:cubicBezTo>
                    <a:pt x="7078" y="3240"/>
                    <a:pt x="6850" y="3225"/>
                    <a:pt x="6622" y="3225"/>
                  </a:cubicBezTo>
                  <a:cubicBezTo>
                    <a:pt x="5766" y="3225"/>
                    <a:pt x="4898" y="3447"/>
                    <a:pt x="4136" y="3873"/>
                  </a:cubicBezTo>
                  <a:lnTo>
                    <a:pt x="4136" y="3873"/>
                  </a:lnTo>
                  <a:cubicBezTo>
                    <a:pt x="4391" y="3540"/>
                    <a:pt x="4708" y="3234"/>
                    <a:pt x="5080" y="2955"/>
                  </a:cubicBezTo>
                  <a:cubicBezTo>
                    <a:pt x="5522" y="2778"/>
                    <a:pt x="5964" y="2651"/>
                    <a:pt x="6406" y="2579"/>
                  </a:cubicBezTo>
                  <a:close/>
                  <a:moveTo>
                    <a:pt x="8890" y="8988"/>
                  </a:moveTo>
                  <a:lnTo>
                    <a:pt x="8890" y="8988"/>
                  </a:lnTo>
                  <a:cubicBezTo>
                    <a:pt x="8424" y="9454"/>
                    <a:pt x="7872" y="9663"/>
                    <a:pt x="7329" y="9663"/>
                  </a:cubicBezTo>
                  <a:cubicBezTo>
                    <a:pt x="7180" y="9663"/>
                    <a:pt x="7032" y="9647"/>
                    <a:pt x="6886" y="9617"/>
                  </a:cubicBezTo>
                  <a:lnTo>
                    <a:pt x="6886" y="9617"/>
                  </a:lnTo>
                  <a:cubicBezTo>
                    <a:pt x="7720" y="9573"/>
                    <a:pt x="8305" y="9280"/>
                    <a:pt x="8890" y="8988"/>
                  </a:cubicBezTo>
                  <a:close/>
                  <a:moveTo>
                    <a:pt x="8387" y="0"/>
                  </a:moveTo>
                  <a:cubicBezTo>
                    <a:pt x="7618" y="0"/>
                    <a:pt x="6825" y="132"/>
                    <a:pt x="6033" y="415"/>
                  </a:cubicBezTo>
                  <a:cubicBezTo>
                    <a:pt x="5880" y="415"/>
                    <a:pt x="5727" y="562"/>
                    <a:pt x="5609" y="786"/>
                  </a:cubicBezTo>
                  <a:lnTo>
                    <a:pt x="5609" y="786"/>
                  </a:lnTo>
                  <a:cubicBezTo>
                    <a:pt x="3333" y="1113"/>
                    <a:pt x="1208" y="2916"/>
                    <a:pt x="635" y="5495"/>
                  </a:cubicBezTo>
                  <a:cubicBezTo>
                    <a:pt x="0" y="8035"/>
                    <a:pt x="635" y="10575"/>
                    <a:pt x="2540" y="12480"/>
                  </a:cubicBezTo>
                  <a:cubicBezTo>
                    <a:pt x="3874" y="13623"/>
                    <a:pt x="5550" y="14195"/>
                    <a:pt x="7226" y="14195"/>
                  </a:cubicBezTo>
                  <a:cubicBezTo>
                    <a:pt x="8344" y="14195"/>
                    <a:pt x="9462" y="13941"/>
                    <a:pt x="10478" y="13433"/>
                  </a:cubicBezTo>
                  <a:cubicBezTo>
                    <a:pt x="13335" y="12163"/>
                    <a:pt x="14923" y="9305"/>
                    <a:pt x="15240" y="6448"/>
                  </a:cubicBezTo>
                  <a:cubicBezTo>
                    <a:pt x="14979" y="2795"/>
                    <a:pt x="11932" y="0"/>
                    <a:pt x="838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31" name="Google Shape;631;p6"/>
            <p:cNvSpPr/>
            <p:nvPr/>
          </p:nvSpPr>
          <p:spPr>
            <a:xfrm>
              <a:off x="4123500" y="1328275"/>
              <a:ext cx="381025" cy="353575"/>
            </a:xfrm>
            <a:custGeom>
              <a:avLst/>
              <a:gdLst/>
              <a:ahLst/>
              <a:cxnLst/>
              <a:rect l="l" t="t" r="r" b="b"/>
              <a:pathLst>
                <a:path w="15241" h="14143" extrusionOk="0">
                  <a:moveTo>
                    <a:pt x="5743" y="6110"/>
                  </a:moveTo>
                  <a:cubicBezTo>
                    <a:pt x="6060" y="6110"/>
                    <a:pt x="6444" y="6334"/>
                    <a:pt x="6668" y="6559"/>
                  </a:cubicBezTo>
                  <a:cubicBezTo>
                    <a:pt x="6986" y="6559"/>
                    <a:pt x="7303" y="6877"/>
                    <a:pt x="7303" y="7194"/>
                  </a:cubicBezTo>
                  <a:cubicBezTo>
                    <a:pt x="7303" y="7439"/>
                    <a:pt x="7303" y="7495"/>
                    <a:pt x="7303" y="7654"/>
                  </a:cubicBezTo>
                  <a:lnTo>
                    <a:pt x="7303" y="7654"/>
                  </a:lnTo>
                  <a:cubicBezTo>
                    <a:pt x="6819" y="7849"/>
                    <a:pt x="6298" y="7954"/>
                    <a:pt x="5773" y="7954"/>
                  </a:cubicBezTo>
                  <a:cubicBezTo>
                    <a:pt x="5436" y="7954"/>
                    <a:pt x="5096" y="7911"/>
                    <a:pt x="4763" y="7819"/>
                  </a:cubicBezTo>
                  <a:lnTo>
                    <a:pt x="4763" y="7819"/>
                  </a:lnTo>
                  <a:cubicBezTo>
                    <a:pt x="4763" y="7187"/>
                    <a:pt x="4766" y="6557"/>
                    <a:pt x="5398" y="6242"/>
                  </a:cubicBezTo>
                  <a:cubicBezTo>
                    <a:pt x="5491" y="6149"/>
                    <a:pt x="5611" y="6110"/>
                    <a:pt x="5743" y="6110"/>
                  </a:cubicBezTo>
                  <a:close/>
                  <a:moveTo>
                    <a:pt x="6775" y="2811"/>
                  </a:moveTo>
                  <a:cubicBezTo>
                    <a:pt x="6902" y="2811"/>
                    <a:pt x="7029" y="2817"/>
                    <a:pt x="7155" y="2828"/>
                  </a:cubicBezTo>
                  <a:lnTo>
                    <a:pt x="7155" y="2828"/>
                  </a:lnTo>
                  <a:cubicBezTo>
                    <a:pt x="8458" y="3081"/>
                    <a:pt x="9687" y="3917"/>
                    <a:pt x="10478" y="4972"/>
                  </a:cubicBezTo>
                  <a:cubicBezTo>
                    <a:pt x="10790" y="6531"/>
                    <a:pt x="10489" y="8397"/>
                    <a:pt x="9274" y="9366"/>
                  </a:cubicBezTo>
                  <a:lnTo>
                    <a:pt x="9274" y="9366"/>
                  </a:lnTo>
                  <a:cubicBezTo>
                    <a:pt x="10470" y="7078"/>
                    <a:pt x="10327" y="3745"/>
                    <a:pt x="7621" y="3384"/>
                  </a:cubicBezTo>
                  <a:cubicBezTo>
                    <a:pt x="7178" y="3273"/>
                    <a:pt x="6735" y="3221"/>
                    <a:pt x="6301" y="3221"/>
                  </a:cubicBezTo>
                  <a:cubicBezTo>
                    <a:pt x="5777" y="3221"/>
                    <a:pt x="5266" y="3297"/>
                    <a:pt x="4781" y="3442"/>
                  </a:cubicBezTo>
                  <a:lnTo>
                    <a:pt x="4781" y="3442"/>
                  </a:lnTo>
                  <a:cubicBezTo>
                    <a:pt x="4976" y="3301"/>
                    <a:pt x="5182" y="3174"/>
                    <a:pt x="5398" y="3067"/>
                  </a:cubicBezTo>
                  <a:cubicBezTo>
                    <a:pt x="5842" y="2889"/>
                    <a:pt x="6310" y="2811"/>
                    <a:pt x="6775" y="2811"/>
                  </a:cubicBezTo>
                  <a:close/>
                  <a:moveTo>
                    <a:pt x="8723" y="9073"/>
                  </a:moveTo>
                  <a:cubicBezTo>
                    <a:pt x="8592" y="9209"/>
                    <a:pt x="8437" y="9326"/>
                    <a:pt x="8256" y="9417"/>
                  </a:cubicBezTo>
                  <a:cubicBezTo>
                    <a:pt x="8415" y="9337"/>
                    <a:pt x="8574" y="9218"/>
                    <a:pt x="8723" y="9073"/>
                  </a:cubicBezTo>
                  <a:close/>
                  <a:moveTo>
                    <a:pt x="8583" y="0"/>
                  </a:moveTo>
                  <a:cubicBezTo>
                    <a:pt x="7839" y="0"/>
                    <a:pt x="7095" y="155"/>
                    <a:pt x="6351" y="527"/>
                  </a:cubicBezTo>
                  <a:cubicBezTo>
                    <a:pt x="6013" y="527"/>
                    <a:pt x="5764" y="707"/>
                    <a:pt x="5654" y="971"/>
                  </a:cubicBezTo>
                  <a:lnTo>
                    <a:pt x="5654" y="971"/>
                  </a:lnTo>
                  <a:cubicBezTo>
                    <a:pt x="3340" y="1328"/>
                    <a:pt x="1238" y="2896"/>
                    <a:pt x="636" y="5607"/>
                  </a:cubicBezTo>
                  <a:cubicBezTo>
                    <a:pt x="1" y="8464"/>
                    <a:pt x="1271" y="11322"/>
                    <a:pt x="3176" y="12909"/>
                  </a:cubicBezTo>
                  <a:cubicBezTo>
                    <a:pt x="3325" y="13002"/>
                    <a:pt x="3477" y="13090"/>
                    <a:pt x="3630" y="13173"/>
                  </a:cubicBezTo>
                  <a:lnTo>
                    <a:pt x="3630" y="13173"/>
                  </a:lnTo>
                  <a:cubicBezTo>
                    <a:pt x="4665" y="13836"/>
                    <a:pt x="5802" y="14142"/>
                    <a:pt x="6901" y="14142"/>
                  </a:cubicBezTo>
                  <a:cubicBezTo>
                    <a:pt x="6988" y="14142"/>
                    <a:pt x="7076" y="14140"/>
                    <a:pt x="7163" y="14136"/>
                  </a:cubicBezTo>
                  <a:lnTo>
                    <a:pt x="7163" y="14136"/>
                  </a:lnTo>
                  <a:cubicBezTo>
                    <a:pt x="7274" y="14140"/>
                    <a:pt x="7385" y="14143"/>
                    <a:pt x="7495" y="14143"/>
                  </a:cubicBezTo>
                  <a:cubicBezTo>
                    <a:pt x="8802" y="14143"/>
                    <a:pt x="10064" y="13826"/>
                    <a:pt x="11113" y="13227"/>
                  </a:cubicBezTo>
                  <a:cubicBezTo>
                    <a:pt x="13653" y="11957"/>
                    <a:pt x="15241" y="9099"/>
                    <a:pt x="15241" y="6242"/>
                  </a:cubicBezTo>
                  <a:cubicBezTo>
                    <a:pt x="14923" y="3384"/>
                    <a:pt x="13018" y="844"/>
                    <a:pt x="10161" y="209"/>
                  </a:cubicBezTo>
                  <a:cubicBezTo>
                    <a:pt x="9635" y="77"/>
                    <a:pt x="9109" y="0"/>
                    <a:pt x="858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grpSp>
        <p:nvGrpSpPr>
          <p:cNvPr id="632" name="Google Shape;632;p6"/>
          <p:cNvGrpSpPr/>
          <p:nvPr/>
        </p:nvGrpSpPr>
        <p:grpSpPr>
          <a:xfrm rot="-5643072">
            <a:off x="7731365" y="3821030"/>
            <a:ext cx="1787695" cy="1773614"/>
            <a:chOff x="1174625" y="279475"/>
            <a:chExt cx="5197400" cy="5180500"/>
          </a:xfrm>
        </p:grpSpPr>
        <p:sp>
          <p:nvSpPr>
            <p:cNvPr id="633" name="Google Shape;633;p6"/>
            <p:cNvSpPr/>
            <p:nvPr/>
          </p:nvSpPr>
          <p:spPr>
            <a:xfrm>
              <a:off x="1174625" y="279475"/>
              <a:ext cx="5188000" cy="5180500"/>
            </a:xfrm>
            <a:custGeom>
              <a:avLst/>
              <a:gdLst/>
              <a:ahLst/>
              <a:cxnLst/>
              <a:rect l="l" t="t" r="r" b="b"/>
              <a:pathLst>
                <a:path w="207520" h="207220" fill="none" extrusionOk="0">
                  <a:moveTo>
                    <a:pt x="114704" y="3085"/>
                  </a:moveTo>
                  <a:cubicBezTo>
                    <a:pt x="114704" y="3085"/>
                    <a:pt x="102444" y="21588"/>
                    <a:pt x="98758" y="36706"/>
                  </a:cubicBezTo>
                  <a:cubicBezTo>
                    <a:pt x="96050" y="47988"/>
                    <a:pt x="93342" y="70402"/>
                    <a:pt x="102519" y="71230"/>
                  </a:cubicBezTo>
                  <a:cubicBezTo>
                    <a:pt x="111770" y="72057"/>
                    <a:pt x="115531" y="47612"/>
                    <a:pt x="115080" y="36405"/>
                  </a:cubicBezTo>
                  <a:cubicBezTo>
                    <a:pt x="114854" y="29560"/>
                    <a:pt x="112823" y="14893"/>
                    <a:pt x="116358" y="8876"/>
                  </a:cubicBezTo>
                  <a:cubicBezTo>
                    <a:pt x="119969" y="2859"/>
                    <a:pt x="127791" y="1"/>
                    <a:pt x="134636" y="302"/>
                  </a:cubicBezTo>
                  <a:cubicBezTo>
                    <a:pt x="141405" y="602"/>
                    <a:pt x="154342" y="2633"/>
                    <a:pt x="154342" y="2633"/>
                  </a:cubicBezTo>
                  <a:cubicBezTo>
                    <a:pt x="154342" y="2633"/>
                    <a:pt x="146520" y="13088"/>
                    <a:pt x="145015" y="20911"/>
                  </a:cubicBezTo>
                  <a:cubicBezTo>
                    <a:pt x="143812" y="27304"/>
                    <a:pt x="142383" y="40767"/>
                    <a:pt x="147798" y="40843"/>
                  </a:cubicBezTo>
                  <a:cubicBezTo>
                    <a:pt x="153289" y="40843"/>
                    <a:pt x="154267" y="27530"/>
                    <a:pt x="153966" y="18880"/>
                  </a:cubicBezTo>
                  <a:cubicBezTo>
                    <a:pt x="153665" y="10230"/>
                    <a:pt x="157501" y="3611"/>
                    <a:pt x="160359" y="3310"/>
                  </a:cubicBezTo>
                  <a:cubicBezTo>
                    <a:pt x="163217" y="3009"/>
                    <a:pt x="185556" y="11358"/>
                    <a:pt x="194131" y="13314"/>
                  </a:cubicBezTo>
                  <a:cubicBezTo>
                    <a:pt x="198493" y="14367"/>
                    <a:pt x="203157" y="14141"/>
                    <a:pt x="207444" y="12637"/>
                  </a:cubicBezTo>
                  <a:cubicBezTo>
                    <a:pt x="207444" y="12637"/>
                    <a:pt x="199095" y="31215"/>
                    <a:pt x="200073" y="34525"/>
                  </a:cubicBezTo>
                  <a:cubicBezTo>
                    <a:pt x="201051" y="37909"/>
                    <a:pt x="192175" y="32118"/>
                    <a:pt x="183601" y="34600"/>
                  </a:cubicBezTo>
                  <a:cubicBezTo>
                    <a:pt x="174951" y="37082"/>
                    <a:pt x="170513" y="39414"/>
                    <a:pt x="170137" y="41745"/>
                  </a:cubicBezTo>
                  <a:cubicBezTo>
                    <a:pt x="169836" y="44002"/>
                    <a:pt x="177207" y="46709"/>
                    <a:pt x="182473" y="46108"/>
                  </a:cubicBezTo>
                  <a:cubicBezTo>
                    <a:pt x="187738" y="45506"/>
                    <a:pt x="198343" y="43099"/>
                    <a:pt x="201878" y="40993"/>
                  </a:cubicBezTo>
                  <a:cubicBezTo>
                    <a:pt x="201878" y="40993"/>
                    <a:pt x="207519" y="63257"/>
                    <a:pt x="201953" y="79278"/>
                  </a:cubicBezTo>
                  <a:cubicBezTo>
                    <a:pt x="196387" y="95299"/>
                    <a:pt x="201953" y="92892"/>
                    <a:pt x="196989" y="107483"/>
                  </a:cubicBezTo>
                  <a:cubicBezTo>
                    <a:pt x="192100" y="122150"/>
                    <a:pt x="187888" y="131778"/>
                    <a:pt x="184127" y="134486"/>
                  </a:cubicBezTo>
                  <a:cubicBezTo>
                    <a:pt x="180367" y="137194"/>
                    <a:pt x="162691" y="136366"/>
                    <a:pt x="152236" y="132831"/>
                  </a:cubicBezTo>
                  <a:cubicBezTo>
                    <a:pt x="141781" y="129296"/>
                    <a:pt x="128468" y="121474"/>
                    <a:pt x="123278" y="123880"/>
                  </a:cubicBezTo>
                  <a:cubicBezTo>
                    <a:pt x="118690" y="125986"/>
                    <a:pt x="119593" y="128694"/>
                    <a:pt x="123052" y="132756"/>
                  </a:cubicBezTo>
                  <a:cubicBezTo>
                    <a:pt x="126663" y="136968"/>
                    <a:pt x="135613" y="144640"/>
                    <a:pt x="151634" y="145768"/>
                  </a:cubicBezTo>
                  <a:cubicBezTo>
                    <a:pt x="160811" y="146520"/>
                    <a:pt x="170062" y="145919"/>
                    <a:pt x="179088" y="144113"/>
                  </a:cubicBezTo>
                  <a:cubicBezTo>
                    <a:pt x="177358" y="149153"/>
                    <a:pt x="175026" y="154042"/>
                    <a:pt x="172168" y="158555"/>
                  </a:cubicBezTo>
                  <a:cubicBezTo>
                    <a:pt x="168708" y="164346"/>
                    <a:pt x="164421" y="169461"/>
                    <a:pt x="159381" y="173823"/>
                  </a:cubicBezTo>
                  <a:cubicBezTo>
                    <a:pt x="153816" y="178938"/>
                    <a:pt x="135990" y="180969"/>
                    <a:pt x="126437" y="175403"/>
                  </a:cubicBezTo>
                  <a:cubicBezTo>
                    <a:pt x="116885" y="169837"/>
                    <a:pt x="101691" y="158555"/>
                    <a:pt x="98758" y="155245"/>
                  </a:cubicBezTo>
                  <a:cubicBezTo>
                    <a:pt x="95825" y="151861"/>
                    <a:pt x="89130" y="146746"/>
                    <a:pt x="86799" y="148927"/>
                  </a:cubicBezTo>
                  <a:cubicBezTo>
                    <a:pt x="84467" y="151033"/>
                    <a:pt x="86423" y="154568"/>
                    <a:pt x="91989" y="160285"/>
                  </a:cubicBezTo>
                  <a:cubicBezTo>
                    <a:pt x="101767" y="170213"/>
                    <a:pt x="112372" y="178261"/>
                    <a:pt x="120570" y="180066"/>
                  </a:cubicBezTo>
                  <a:cubicBezTo>
                    <a:pt x="128694" y="181871"/>
                    <a:pt x="147347" y="185632"/>
                    <a:pt x="151183" y="185181"/>
                  </a:cubicBezTo>
                  <a:cubicBezTo>
                    <a:pt x="155019" y="184730"/>
                    <a:pt x="126738" y="203609"/>
                    <a:pt x="115004" y="205339"/>
                  </a:cubicBezTo>
                  <a:cubicBezTo>
                    <a:pt x="102368" y="207219"/>
                    <a:pt x="79503" y="205188"/>
                    <a:pt x="73260" y="203082"/>
                  </a:cubicBezTo>
                  <a:cubicBezTo>
                    <a:pt x="68446" y="201427"/>
                    <a:pt x="58066" y="192251"/>
                    <a:pt x="53102" y="187513"/>
                  </a:cubicBezTo>
                  <a:cubicBezTo>
                    <a:pt x="40917" y="175854"/>
                    <a:pt x="47085" y="162692"/>
                    <a:pt x="51222" y="151409"/>
                  </a:cubicBezTo>
                  <a:cubicBezTo>
                    <a:pt x="51974" y="139600"/>
                    <a:pt x="28056" y="155546"/>
                    <a:pt x="23167" y="151936"/>
                  </a:cubicBezTo>
                  <a:cubicBezTo>
                    <a:pt x="13539" y="144941"/>
                    <a:pt x="5416" y="127115"/>
                    <a:pt x="2934" y="110492"/>
                  </a:cubicBezTo>
                  <a:cubicBezTo>
                    <a:pt x="0" y="90410"/>
                    <a:pt x="10305" y="62279"/>
                    <a:pt x="27755" y="47010"/>
                  </a:cubicBezTo>
                  <a:lnTo>
                    <a:pt x="34900" y="41971"/>
                  </a:lnTo>
                  <a:cubicBezTo>
                    <a:pt x="34900" y="41971"/>
                    <a:pt x="31591" y="61978"/>
                    <a:pt x="35276" y="74539"/>
                  </a:cubicBezTo>
                  <a:cubicBezTo>
                    <a:pt x="39488" y="88529"/>
                    <a:pt x="47837" y="108687"/>
                    <a:pt x="54907" y="106506"/>
                  </a:cubicBezTo>
                  <a:cubicBezTo>
                    <a:pt x="60624" y="104701"/>
                    <a:pt x="49642" y="86498"/>
                    <a:pt x="46784" y="67845"/>
                  </a:cubicBezTo>
                  <a:cubicBezTo>
                    <a:pt x="43926" y="49192"/>
                    <a:pt x="41444" y="36706"/>
                    <a:pt x="45430" y="30764"/>
                  </a:cubicBezTo>
                  <a:cubicBezTo>
                    <a:pt x="49417" y="24747"/>
                    <a:pt x="57239" y="18353"/>
                    <a:pt x="71004" y="13013"/>
                  </a:cubicBezTo>
                  <a:cubicBezTo>
                    <a:pt x="84843" y="7673"/>
                    <a:pt x="114704" y="3085"/>
                    <a:pt x="114704" y="3085"/>
                  </a:cubicBezTo>
                  <a:close/>
                </a:path>
              </a:pathLst>
            </a:custGeom>
            <a:solidFill>
              <a:schemeClr val="lt1"/>
            </a:solidFill>
            <a:ln w="381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34" name="Google Shape;634;p6"/>
            <p:cNvSpPr/>
            <p:nvPr/>
          </p:nvSpPr>
          <p:spPr>
            <a:xfrm>
              <a:off x="5183625" y="412825"/>
              <a:ext cx="349750" cy="967350"/>
            </a:xfrm>
            <a:custGeom>
              <a:avLst/>
              <a:gdLst/>
              <a:ahLst/>
              <a:cxnLst/>
              <a:rect l="l" t="t" r="r" b="b"/>
              <a:pathLst>
                <a:path w="13990" h="38694" extrusionOk="0">
                  <a:moveTo>
                    <a:pt x="12875" y="1"/>
                  </a:moveTo>
                  <a:cubicBezTo>
                    <a:pt x="12557" y="1"/>
                    <a:pt x="12255" y="167"/>
                    <a:pt x="12109" y="458"/>
                  </a:cubicBezTo>
                  <a:cubicBezTo>
                    <a:pt x="9326" y="4896"/>
                    <a:pt x="6919" y="9635"/>
                    <a:pt x="5039" y="14448"/>
                  </a:cubicBezTo>
                  <a:cubicBezTo>
                    <a:pt x="3384" y="19337"/>
                    <a:pt x="2256" y="24377"/>
                    <a:pt x="1579" y="29491"/>
                  </a:cubicBezTo>
                  <a:cubicBezTo>
                    <a:pt x="1128" y="32199"/>
                    <a:pt x="751" y="34832"/>
                    <a:pt x="225" y="37464"/>
                  </a:cubicBezTo>
                  <a:cubicBezTo>
                    <a:pt x="1" y="38226"/>
                    <a:pt x="577" y="38694"/>
                    <a:pt x="1143" y="38694"/>
                  </a:cubicBezTo>
                  <a:cubicBezTo>
                    <a:pt x="1528" y="38694"/>
                    <a:pt x="1908" y="38478"/>
                    <a:pt x="2030" y="37991"/>
                  </a:cubicBezTo>
                  <a:lnTo>
                    <a:pt x="2030" y="38066"/>
                  </a:lnTo>
                  <a:cubicBezTo>
                    <a:pt x="3083" y="33177"/>
                    <a:pt x="3610" y="28213"/>
                    <a:pt x="4587" y="23324"/>
                  </a:cubicBezTo>
                  <a:cubicBezTo>
                    <a:pt x="5114" y="20842"/>
                    <a:pt x="5716" y="18360"/>
                    <a:pt x="6543" y="15953"/>
                  </a:cubicBezTo>
                  <a:cubicBezTo>
                    <a:pt x="7295" y="13621"/>
                    <a:pt x="8273" y="11440"/>
                    <a:pt x="9326" y="9259"/>
                  </a:cubicBezTo>
                  <a:cubicBezTo>
                    <a:pt x="10680" y="6626"/>
                    <a:pt x="12184" y="3993"/>
                    <a:pt x="13688" y="1436"/>
                  </a:cubicBezTo>
                  <a:cubicBezTo>
                    <a:pt x="13989" y="985"/>
                    <a:pt x="13839" y="383"/>
                    <a:pt x="13388" y="157"/>
                  </a:cubicBezTo>
                  <a:cubicBezTo>
                    <a:pt x="13228" y="51"/>
                    <a:pt x="13049" y="1"/>
                    <a:pt x="12875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35" name="Google Shape;635;p6"/>
            <p:cNvSpPr/>
            <p:nvPr/>
          </p:nvSpPr>
          <p:spPr>
            <a:xfrm>
              <a:off x="2391225" y="604250"/>
              <a:ext cx="3980800" cy="3435550"/>
            </a:xfrm>
            <a:custGeom>
              <a:avLst/>
              <a:gdLst/>
              <a:ahLst/>
              <a:cxnLst/>
              <a:rect l="l" t="t" r="r" b="b"/>
              <a:pathLst>
                <a:path w="159232" h="137422" extrusionOk="0">
                  <a:moveTo>
                    <a:pt x="115907" y="25746"/>
                  </a:moveTo>
                  <a:cubicBezTo>
                    <a:pt x="115777" y="25894"/>
                    <a:pt x="115730" y="25947"/>
                    <a:pt x="115728" y="25947"/>
                  </a:cubicBezTo>
                  <a:cubicBezTo>
                    <a:pt x="115725" y="25947"/>
                    <a:pt x="115810" y="25844"/>
                    <a:pt x="115882" y="25761"/>
                  </a:cubicBezTo>
                  <a:lnTo>
                    <a:pt x="115882" y="25761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61" y="25772"/>
                    <a:pt x="115874" y="25764"/>
                    <a:pt x="115884" y="25759"/>
                  </a:cubicBezTo>
                  <a:lnTo>
                    <a:pt x="115884" y="25759"/>
                  </a:lnTo>
                  <a:cubicBezTo>
                    <a:pt x="115883" y="25759"/>
                    <a:pt x="115883" y="25760"/>
                    <a:pt x="115882" y="25761"/>
                  </a:cubicBezTo>
                  <a:lnTo>
                    <a:pt x="115882" y="25761"/>
                  </a:lnTo>
                  <a:lnTo>
                    <a:pt x="115907" y="25746"/>
                  </a:lnTo>
                  <a:close/>
                  <a:moveTo>
                    <a:pt x="156519" y="0"/>
                  </a:moveTo>
                  <a:cubicBezTo>
                    <a:pt x="156296" y="0"/>
                    <a:pt x="156070" y="31"/>
                    <a:pt x="155847" y="97"/>
                  </a:cubicBezTo>
                  <a:cubicBezTo>
                    <a:pt x="148852" y="1451"/>
                    <a:pt x="141781" y="2579"/>
                    <a:pt x="135313" y="5738"/>
                  </a:cubicBezTo>
                  <a:cubicBezTo>
                    <a:pt x="128920" y="8822"/>
                    <a:pt x="124407" y="14087"/>
                    <a:pt x="120345" y="19653"/>
                  </a:cubicBezTo>
                  <a:cubicBezTo>
                    <a:pt x="119367" y="21007"/>
                    <a:pt x="118389" y="22361"/>
                    <a:pt x="117412" y="23715"/>
                  </a:cubicBezTo>
                  <a:cubicBezTo>
                    <a:pt x="116938" y="24323"/>
                    <a:pt x="116526" y="24932"/>
                    <a:pt x="116065" y="25540"/>
                  </a:cubicBezTo>
                  <a:lnTo>
                    <a:pt x="116065" y="25540"/>
                  </a:lnTo>
                  <a:cubicBezTo>
                    <a:pt x="116089" y="25553"/>
                    <a:pt x="116047" y="25641"/>
                    <a:pt x="115907" y="25746"/>
                  </a:cubicBezTo>
                  <a:cubicBezTo>
                    <a:pt x="115950" y="25692"/>
                    <a:pt x="115970" y="25666"/>
                    <a:pt x="115974" y="25659"/>
                  </a:cubicBezTo>
                  <a:lnTo>
                    <a:pt x="115974" y="25659"/>
                  </a:lnTo>
                  <a:cubicBezTo>
                    <a:pt x="116005" y="25619"/>
                    <a:pt x="116035" y="25580"/>
                    <a:pt x="116065" y="25540"/>
                  </a:cubicBezTo>
                  <a:lnTo>
                    <a:pt x="116065" y="25540"/>
                  </a:lnTo>
                  <a:cubicBezTo>
                    <a:pt x="116063" y="25539"/>
                    <a:pt x="116061" y="25539"/>
                    <a:pt x="116058" y="25539"/>
                  </a:cubicBezTo>
                  <a:cubicBezTo>
                    <a:pt x="116025" y="25539"/>
                    <a:pt x="115935" y="25610"/>
                    <a:pt x="115814" y="25802"/>
                  </a:cubicBezTo>
                  <a:lnTo>
                    <a:pt x="115814" y="25802"/>
                  </a:lnTo>
                  <a:lnTo>
                    <a:pt x="115848" y="25781"/>
                  </a:lnTo>
                  <a:lnTo>
                    <a:pt x="115848" y="25781"/>
                  </a:lnTo>
                  <a:cubicBezTo>
                    <a:pt x="115834" y="25791"/>
                    <a:pt x="115819" y="25802"/>
                    <a:pt x="115806" y="25814"/>
                  </a:cubicBezTo>
                  <a:lnTo>
                    <a:pt x="115806" y="25814"/>
                  </a:lnTo>
                  <a:cubicBezTo>
                    <a:pt x="115808" y="25810"/>
                    <a:pt x="115811" y="25806"/>
                    <a:pt x="115814" y="25802"/>
                  </a:cubicBezTo>
                  <a:lnTo>
                    <a:pt x="115814" y="25802"/>
                  </a:lnTo>
                  <a:lnTo>
                    <a:pt x="115531" y="25971"/>
                  </a:lnTo>
                  <a:lnTo>
                    <a:pt x="114704" y="26573"/>
                  </a:lnTo>
                  <a:lnTo>
                    <a:pt x="112222" y="28077"/>
                  </a:lnTo>
                  <a:cubicBezTo>
                    <a:pt x="109740" y="29732"/>
                    <a:pt x="107333" y="31387"/>
                    <a:pt x="105001" y="33267"/>
                  </a:cubicBezTo>
                  <a:cubicBezTo>
                    <a:pt x="102143" y="35373"/>
                    <a:pt x="99510" y="37780"/>
                    <a:pt x="97104" y="40413"/>
                  </a:cubicBezTo>
                  <a:cubicBezTo>
                    <a:pt x="95073" y="42820"/>
                    <a:pt x="93343" y="45377"/>
                    <a:pt x="91763" y="48085"/>
                  </a:cubicBezTo>
                  <a:cubicBezTo>
                    <a:pt x="90936" y="49438"/>
                    <a:pt x="90108" y="50868"/>
                    <a:pt x="89206" y="52221"/>
                  </a:cubicBezTo>
                  <a:cubicBezTo>
                    <a:pt x="88755" y="52898"/>
                    <a:pt x="88303" y="53575"/>
                    <a:pt x="87777" y="54252"/>
                  </a:cubicBezTo>
                  <a:lnTo>
                    <a:pt x="87476" y="54628"/>
                  </a:lnTo>
                  <a:cubicBezTo>
                    <a:pt x="87476" y="54628"/>
                    <a:pt x="87200" y="55043"/>
                    <a:pt x="87188" y="55043"/>
                  </a:cubicBezTo>
                  <a:cubicBezTo>
                    <a:pt x="87184" y="55043"/>
                    <a:pt x="87201" y="55011"/>
                    <a:pt x="87250" y="54929"/>
                  </a:cubicBezTo>
                  <a:lnTo>
                    <a:pt x="87250" y="54929"/>
                  </a:lnTo>
                  <a:cubicBezTo>
                    <a:pt x="87025" y="55305"/>
                    <a:pt x="86724" y="55606"/>
                    <a:pt x="86498" y="55907"/>
                  </a:cubicBezTo>
                  <a:cubicBezTo>
                    <a:pt x="85370" y="57186"/>
                    <a:pt x="84242" y="58314"/>
                    <a:pt x="82963" y="59442"/>
                  </a:cubicBezTo>
                  <a:cubicBezTo>
                    <a:pt x="81835" y="60420"/>
                    <a:pt x="80631" y="61398"/>
                    <a:pt x="79353" y="62225"/>
                  </a:cubicBezTo>
                  <a:cubicBezTo>
                    <a:pt x="76495" y="64256"/>
                    <a:pt x="73636" y="66061"/>
                    <a:pt x="70853" y="68167"/>
                  </a:cubicBezTo>
                  <a:cubicBezTo>
                    <a:pt x="64836" y="72830"/>
                    <a:pt x="59947" y="78848"/>
                    <a:pt x="54682" y="84338"/>
                  </a:cubicBezTo>
                  <a:cubicBezTo>
                    <a:pt x="51974" y="87121"/>
                    <a:pt x="49041" y="89904"/>
                    <a:pt x="46258" y="92612"/>
                  </a:cubicBezTo>
                  <a:cubicBezTo>
                    <a:pt x="43475" y="95395"/>
                    <a:pt x="40692" y="98178"/>
                    <a:pt x="37834" y="100961"/>
                  </a:cubicBezTo>
                  <a:cubicBezTo>
                    <a:pt x="32268" y="106301"/>
                    <a:pt x="26401" y="111266"/>
                    <a:pt x="20610" y="116305"/>
                  </a:cubicBezTo>
                  <a:cubicBezTo>
                    <a:pt x="15194" y="121044"/>
                    <a:pt x="9929" y="125857"/>
                    <a:pt x="4363" y="130445"/>
                  </a:cubicBezTo>
                  <a:cubicBezTo>
                    <a:pt x="3235" y="131423"/>
                    <a:pt x="2107" y="132326"/>
                    <a:pt x="978" y="133228"/>
                  </a:cubicBezTo>
                  <a:cubicBezTo>
                    <a:pt x="1" y="134206"/>
                    <a:pt x="1" y="135786"/>
                    <a:pt x="978" y="136688"/>
                  </a:cubicBezTo>
                  <a:cubicBezTo>
                    <a:pt x="1467" y="137177"/>
                    <a:pt x="2088" y="137422"/>
                    <a:pt x="2708" y="137422"/>
                  </a:cubicBezTo>
                  <a:cubicBezTo>
                    <a:pt x="3329" y="137422"/>
                    <a:pt x="3949" y="137177"/>
                    <a:pt x="4438" y="136688"/>
                  </a:cubicBezTo>
                  <a:lnTo>
                    <a:pt x="4513" y="136764"/>
                  </a:lnTo>
                  <a:cubicBezTo>
                    <a:pt x="9779" y="132476"/>
                    <a:pt x="14893" y="128039"/>
                    <a:pt x="19933" y="123601"/>
                  </a:cubicBezTo>
                  <a:cubicBezTo>
                    <a:pt x="25574" y="118561"/>
                    <a:pt x="31365" y="113672"/>
                    <a:pt x="36931" y="108558"/>
                  </a:cubicBezTo>
                  <a:cubicBezTo>
                    <a:pt x="42723" y="103293"/>
                    <a:pt x="48138" y="97576"/>
                    <a:pt x="53855" y="92161"/>
                  </a:cubicBezTo>
                  <a:cubicBezTo>
                    <a:pt x="59496" y="86745"/>
                    <a:pt x="64385" y="80879"/>
                    <a:pt x="69876" y="75538"/>
                  </a:cubicBezTo>
                  <a:cubicBezTo>
                    <a:pt x="72282" y="73282"/>
                    <a:pt x="74915" y="71176"/>
                    <a:pt x="77698" y="69371"/>
                  </a:cubicBezTo>
                  <a:cubicBezTo>
                    <a:pt x="80481" y="67415"/>
                    <a:pt x="83414" y="65459"/>
                    <a:pt x="86047" y="63278"/>
                  </a:cubicBezTo>
                  <a:cubicBezTo>
                    <a:pt x="91237" y="58916"/>
                    <a:pt x="94321" y="53049"/>
                    <a:pt x="97931" y="47483"/>
                  </a:cubicBezTo>
                  <a:cubicBezTo>
                    <a:pt x="98307" y="46881"/>
                    <a:pt x="98683" y="46279"/>
                    <a:pt x="99134" y="45678"/>
                  </a:cubicBezTo>
                  <a:cubicBezTo>
                    <a:pt x="99285" y="45452"/>
                    <a:pt x="99510" y="45151"/>
                    <a:pt x="99736" y="44926"/>
                  </a:cubicBezTo>
                  <a:cubicBezTo>
                    <a:pt x="99801" y="44822"/>
                    <a:pt x="99832" y="44765"/>
                    <a:pt x="99842" y="44739"/>
                  </a:cubicBezTo>
                  <a:lnTo>
                    <a:pt x="99842" y="44739"/>
                  </a:lnTo>
                  <a:lnTo>
                    <a:pt x="100263" y="44249"/>
                  </a:lnTo>
                  <a:cubicBezTo>
                    <a:pt x="101391" y="42970"/>
                    <a:pt x="102594" y="41691"/>
                    <a:pt x="103948" y="40563"/>
                  </a:cubicBezTo>
                  <a:cubicBezTo>
                    <a:pt x="106280" y="38382"/>
                    <a:pt x="108837" y="36426"/>
                    <a:pt x="111470" y="34546"/>
                  </a:cubicBezTo>
                  <a:cubicBezTo>
                    <a:pt x="113275" y="33267"/>
                    <a:pt x="115155" y="32064"/>
                    <a:pt x="117036" y="30860"/>
                  </a:cubicBezTo>
                  <a:cubicBezTo>
                    <a:pt x="117562" y="30559"/>
                    <a:pt x="118089" y="30183"/>
                    <a:pt x="118615" y="29807"/>
                  </a:cubicBezTo>
                  <a:cubicBezTo>
                    <a:pt x="119518" y="29055"/>
                    <a:pt x="120270" y="28228"/>
                    <a:pt x="120872" y="27175"/>
                  </a:cubicBezTo>
                  <a:cubicBezTo>
                    <a:pt x="121925" y="25896"/>
                    <a:pt x="122827" y="24467"/>
                    <a:pt x="123805" y="23188"/>
                  </a:cubicBezTo>
                  <a:cubicBezTo>
                    <a:pt x="124331" y="22511"/>
                    <a:pt x="124783" y="21834"/>
                    <a:pt x="125309" y="21158"/>
                  </a:cubicBezTo>
                  <a:cubicBezTo>
                    <a:pt x="125836" y="20481"/>
                    <a:pt x="126061" y="20180"/>
                    <a:pt x="126588" y="19428"/>
                  </a:cubicBezTo>
                  <a:cubicBezTo>
                    <a:pt x="127641" y="18149"/>
                    <a:pt x="128694" y="16945"/>
                    <a:pt x="129897" y="15667"/>
                  </a:cubicBezTo>
                  <a:cubicBezTo>
                    <a:pt x="130424" y="15140"/>
                    <a:pt x="130950" y="14614"/>
                    <a:pt x="131552" y="14087"/>
                  </a:cubicBezTo>
                  <a:cubicBezTo>
                    <a:pt x="131853" y="13862"/>
                    <a:pt x="132079" y="13561"/>
                    <a:pt x="132379" y="13335"/>
                  </a:cubicBezTo>
                  <a:lnTo>
                    <a:pt x="132831" y="12959"/>
                  </a:lnTo>
                  <a:lnTo>
                    <a:pt x="133132" y="12733"/>
                  </a:lnTo>
                  <a:lnTo>
                    <a:pt x="133132" y="12733"/>
                  </a:lnTo>
                  <a:cubicBezTo>
                    <a:pt x="133153" y="12712"/>
                    <a:pt x="133178" y="12687"/>
                    <a:pt x="133207" y="12658"/>
                  </a:cubicBezTo>
                  <a:cubicBezTo>
                    <a:pt x="134561" y="11680"/>
                    <a:pt x="136065" y="10778"/>
                    <a:pt x="137569" y="10026"/>
                  </a:cubicBezTo>
                  <a:lnTo>
                    <a:pt x="138622" y="9574"/>
                  </a:lnTo>
                  <a:lnTo>
                    <a:pt x="139224" y="9273"/>
                  </a:lnTo>
                  <a:lnTo>
                    <a:pt x="139374" y="9198"/>
                  </a:lnTo>
                  <a:cubicBezTo>
                    <a:pt x="140202" y="8897"/>
                    <a:pt x="141029" y="8597"/>
                    <a:pt x="141932" y="8296"/>
                  </a:cubicBezTo>
                  <a:cubicBezTo>
                    <a:pt x="145241" y="7243"/>
                    <a:pt x="148626" y="6415"/>
                    <a:pt x="152011" y="5814"/>
                  </a:cubicBezTo>
                  <a:cubicBezTo>
                    <a:pt x="153741" y="5513"/>
                    <a:pt x="155471" y="5137"/>
                    <a:pt x="157125" y="4761"/>
                  </a:cubicBezTo>
                  <a:cubicBezTo>
                    <a:pt x="158479" y="4460"/>
                    <a:pt x="159231" y="3106"/>
                    <a:pt x="158855" y="1752"/>
                  </a:cubicBezTo>
                  <a:cubicBezTo>
                    <a:pt x="158545" y="697"/>
                    <a:pt x="157569" y="0"/>
                    <a:pt x="15651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36" name="Google Shape;636;p6"/>
            <p:cNvSpPr/>
            <p:nvPr/>
          </p:nvSpPr>
          <p:spPr>
            <a:xfrm>
              <a:off x="1697375" y="1379225"/>
              <a:ext cx="1121400" cy="2387325"/>
            </a:xfrm>
            <a:custGeom>
              <a:avLst/>
              <a:gdLst/>
              <a:ahLst/>
              <a:cxnLst/>
              <a:rect l="l" t="t" r="r" b="b"/>
              <a:pathLst>
                <a:path w="44856" h="95493" extrusionOk="0">
                  <a:moveTo>
                    <a:pt x="12119" y="0"/>
                  </a:moveTo>
                  <a:cubicBezTo>
                    <a:pt x="11704" y="0"/>
                    <a:pt x="11267" y="284"/>
                    <a:pt x="11132" y="689"/>
                  </a:cubicBezTo>
                  <a:cubicBezTo>
                    <a:pt x="7898" y="8661"/>
                    <a:pt x="4062" y="16484"/>
                    <a:pt x="2332" y="24983"/>
                  </a:cubicBezTo>
                  <a:cubicBezTo>
                    <a:pt x="1429" y="29421"/>
                    <a:pt x="827" y="33859"/>
                    <a:pt x="527" y="38296"/>
                  </a:cubicBezTo>
                  <a:cubicBezTo>
                    <a:pt x="226" y="42659"/>
                    <a:pt x="75" y="47097"/>
                    <a:pt x="0" y="51534"/>
                  </a:cubicBezTo>
                  <a:cubicBezTo>
                    <a:pt x="0" y="55822"/>
                    <a:pt x="451" y="60109"/>
                    <a:pt x="1354" y="64246"/>
                  </a:cubicBezTo>
                  <a:cubicBezTo>
                    <a:pt x="1956" y="68082"/>
                    <a:pt x="3234" y="71692"/>
                    <a:pt x="5190" y="75001"/>
                  </a:cubicBezTo>
                  <a:cubicBezTo>
                    <a:pt x="7221" y="77935"/>
                    <a:pt x="9778" y="80567"/>
                    <a:pt x="12636" y="82749"/>
                  </a:cubicBezTo>
                  <a:cubicBezTo>
                    <a:pt x="15419" y="84779"/>
                    <a:pt x="18578" y="86359"/>
                    <a:pt x="21963" y="87337"/>
                  </a:cubicBezTo>
                  <a:cubicBezTo>
                    <a:pt x="28281" y="89217"/>
                    <a:pt x="35351" y="89819"/>
                    <a:pt x="40917" y="93730"/>
                  </a:cubicBezTo>
                  <a:cubicBezTo>
                    <a:pt x="41594" y="94181"/>
                    <a:pt x="42196" y="94633"/>
                    <a:pt x="42798" y="95234"/>
                  </a:cubicBezTo>
                  <a:cubicBezTo>
                    <a:pt x="42996" y="95416"/>
                    <a:pt x="43216" y="95493"/>
                    <a:pt x="43429" y="95493"/>
                  </a:cubicBezTo>
                  <a:cubicBezTo>
                    <a:pt x="44186" y="95493"/>
                    <a:pt x="44856" y="94526"/>
                    <a:pt x="44152" y="93881"/>
                  </a:cubicBezTo>
                  <a:lnTo>
                    <a:pt x="44076" y="93881"/>
                  </a:lnTo>
                  <a:cubicBezTo>
                    <a:pt x="38962" y="89217"/>
                    <a:pt x="32042" y="88014"/>
                    <a:pt x="25573" y="86359"/>
                  </a:cubicBezTo>
                  <a:cubicBezTo>
                    <a:pt x="22339" y="85682"/>
                    <a:pt x="19180" y="84479"/>
                    <a:pt x="16322" y="82974"/>
                  </a:cubicBezTo>
                  <a:cubicBezTo>
                    <a:pt x="13238" y="81169"/>
                    <a:pt x="10605" y="78837"/>
                    <a:pt x="8349" y="76130"/>
                  </a:cubicBezTo>
                  <a:cubicBezTo>
                    <a:pt x="7296" y="74851"/>
                    <a:pt x="6393" y="73422"/>
                    <a:pt x="5641" y="71918"/>
                  </a:cubicBezTo>
                  <a:cubicBezTo>
                    <a:pt x="4889" y="70263"/>
                    <a:pt x="4287" y="68533"/>
                    <a:pt x="3911" y="66803"/>
                  </a:cubicBezTo>
                  <a:cubicBezTo>
                    <a:pt x="2858" y="62666"/>
                    <a:pt x="2181" y="58529"/>
                    <a:pt x="2031" y="54317"/>
                  </a:cubicBezTo>
                  <a:cubicBezTo>
                    <a:pt x="1881" y="52211"/>
                    <a:pt x="2031" y="50105"/>
                    <a:pt x="2031" y="47999"/>
                  </a:cubicBezTo>
                  <a:cubicBezTo>
                    <a:pt x="2031" y="45893"/>
                    <a:pt x="2106" y="43561"/>
                    <a:pt x="2257" y="41380"/>
                  </a:cubicBezTo>
                  <a:cubicBezTo>
                    <a:pt x="2482" y="37018"/>
                    <a:pt x="2934" y="32655"/>
                    <a:pt x="3610" y="28368"/>
                  </a:cubicBezTo>
                  <a:cubicBezTo>
                    <a:pt x="4287" y="24156"/>
                    <a:pt x="5416" y="20019"/>
                    <a:pt x="6920" y="16033"/>
                  </a:cubicBezTo>
                  <a:cubicBezTo>
                    <a:pt x="8349" y="11971"/>
                    <a:pt x="10079" y="8060"/>
                    <a:pt x="11734" y="4073"/>
                  </a:cubicBezTo>
                  <a:cubicBezTo>
                    <a:pt x="12185" y="3171"/>
                    <a:pt x="12561" y="2193"/>
                    <a:pt x="12937" y="1215"/>
                  </a:cubicBezTo>
                  <a:cubicBezTo>
                    <a:pt x="13088" y="689"/>
                    <a:pt x="12787" y="162"/>
                    <a:pt x="12260" y="12"/>
                  </a:cubicBezTo>
                  <a:cubicBezTo>
                    <a:pt x="12214" y="4"/>
                    <a:pt x="12166" y="0"/>
                    <a:pt x="1211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37" name="Google Shape;637;p6"/>
            <p:cNvSpPr/>
            <p:nvPr/>
          </p:nvSpPr>
          <p:spPr>
            <a:xfrm>
              <a:off x="2714650" y="531000"/>
              <a:ext cx="723975" cy="2665950"/>
            </a:xfrm>
            <a:custGeom>
              <a:avLst/>
              <a:gdLst/>
              <a:ahLst/>
              <a:cxnLst/>
              <a:rect l="l" t="t" r="r" b="b"/>
              <a:pathLst>
                <a:path w="28959" h="106638" extrusionOk="0">
                  <a:moveTo>
                    <a:pt x="11403" y="1"/>
                  </a:moveTo>
                  <a:cubicBezTo>
                    <a:pt x="11115" y="1"/>
                    <a:pt x="10819" y="138"/>
                    <a:pt x="10606" y="470"/>
                  </a:cubicBezTo>
                  <a:cubicBezTo>
                    <a:pt x="6544" y="7089"/>
                    <a:pt x="3611" y="14310"/>
                    <a:pt x="1806" y="21906"/>
                  </a:cubicBezTo>
                  <a:cubicBezTo>
                    <a:pt x="1" y="29653"/>
                    <a:pt x="151" y="37626"/>
                    <a:pt x="151" y="45449"/>
                  </a:cubicBezTo>
                  <a:cubicBezTo>
                    <a:pt x="151" y="52895"/>
                    <a:pt x="151" y="60868"/>
                    <a:pt x="3385" y="67788"/>
                  </a:cubicBezTo>
                  <a:cubicBezTo>
                    <a:pt x="4965" y="70871"/>
                    <a:pt x="6845" y="73805"/>
                    <a:pt x="8876" y="76588"/>
                  </a:cubicBezTo>
                  <a:cubicBezTo>
                    <a:pt x="9854" y="78017"/>
                    <a:pt x="10832" y="79371"/>
                    <a:pt x="11809" y="80800"/>
                  </a:cubicBezTo>
                  <a:cubicBezTo>
                    <a:pt x="12712" y="82229"/>
                    <a:pt x="13615" y="83733"/>
                    <a:pt x="14517" y="85162"/>
                  </a:cubicBezTo>
                  <a:cubicBezTo>
                    <a:pt x="18504" y="91255"/>
                    <a:pt x="23016" y="97046"/>
                    <a:pt x="26025" y="103665"/>
                  </a:cubicBezTo>
                  <a:cubicBezTo>
                    <a:pt x="26401" y="104418"/>
                    <a:pt x="26702" y="105170"/>
                    <a:pt x="27003" y="105922"/>
                  </a:cubicBezTo>
                  <a:cubicBezTo>
                    <a:pt x="27065" y="106357"/>
                    <a:pt x="27435" y="106637"/>
                    <a:pt x="27858" y="106637"/>
                  </a:cubicBezTo>
                  <a:cubicBezTo>
                    <a:pt x="27948" y="106637"/>
                    <a:pt x="28039" y="106625"/>
                    <a:pt x="28131" y="106599"/>
                  </a:cubicBezTo>
                  <a:cubicBezTo>
                    <a:pt x="28658" y="106448"/>
                    <a:pt x="28958" y="105922"/>
                    <a:pt x="28808" y="105471"/>
                  </a:cubicBezTo>
                  <a:lnTo>
                    <a:pt x="28883" y="105471"/>
                  </a:lnTo>
                  <a:cubicBezTo>
                    <a:pt x="26401" y="98701"/>
                    <a:pt x="22039" y="92834"/>
                    <a:pt x="18052" y="86892"/>
                  </a:cubicBezTo>
                  <a:cubicBezTo>
                    <a:pt x="16097" y="84034"/>
                    <a:pt x="14367" y="81101"/>
                    <a:pt x="12411" y="78167"/>
                  </a:cubicBezTo>
                  <a:cubicBezTo>
                    <a:pt x="10456" y="75309"/>
                    <a:pt x="8425" y="72601"/>
                    <a:pt x="6620" y="69668"/>
                  </a:cubicBezTo>
                  <a:cubicBezTo>
                    <a:pt x="5792" y="68239"/>
                    <a:pt x="5040" y="66810"/>
                    <a:pt x="4438" y="65230"/>
                  </a:cubicBezTo>
                  <a:cubicBezTo>
                    <a:pt x="3837" y="63576"/>
                    <a:pt x="3310" y="61846"/>
                    <a:pt x="3009" y="60116"/>
                  </a:cubicBezTo>
                  <a:cubicBezTo>
                    <a:pt x="2407" y="56280"/>
                    <a:pt x="2031" y="52444"/>
                    <a:pt x="2107" y="48533"/>
                  </a:cubicBezTo>
                  <a:cubicBezTo>
                    <a:pt x="2107" y="44697"/>
                    <a:pt x="2107" y="40861"/>
                    <a:pt x="2107" y="36949"/>
                  </a:cubicBezTo>
                  <a:cubicBezTo>
                    <a:pt x="2182" y="33038"/>
                    <a:pt x="2483" y="29127"/>
                    <a:pt x="3084" y="25291"/>
                  </a:cubicBezTo>
                  <a:cubicBezTo>
                    <a:pt x="3761" y="21530"/>
                    <a:pt x="4739" y="17769"/>
                    <a:pt x="6093" y="14234"/>
                  </a:cubicBezTo>
                  <a:cubicBezTo>
                    <a:pt x="7447" y="10624"/>
                    <a:pt x="9026" y="7164"/>
                    <a:pt x="10832" y="3855"/>
                  </a:cubicBezTo>
                  <a:cubicBezTo>
                    <a:pt x="11283" y="3027"/>
                    <a:pt x="11734" y="2200"/>
                    <a:pt x="12261" y="1372"/>
                  </a:cubicBezTo>
                  <a:cubicBezTo>
                    <a:pt x="12621" y="651"/>
                    <a:pt x="12029" y="1"/>
                    <a:pt x="11403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38" name="Google Shape;638;p6"/>
            <p:cNvSpPr/>
            <p:nvPr/>
          </p:nvSpPr>
          <p:spPr>
            <a:xfrm>
              <a:off x="4092975" y="294300"/>
              <a:ext cx="527825" cy="2146475"/>
            </a:xfrm>
            <a:custGeom>
              <a:avLst/>
              <a:gdLst/>
              <a:ahLst/>
              <a:cxnLst/>
              <a:rect l="l" t="t" r="r" b="b"/>
              <a:pathLst>
                <a:path w="21113" h="85859" extrusionOk="0">
                  <a:moveTo>
                    <a:pt x="19805" y="0"/>
                  </a:moveTo>
                  <a:cubicBezTo>
                    <a:pt x="19653" y="0"/>
                    <a:pt x="19492" y="48"/>
                    <a:pt x="19331" y="160"/>
                  </a:cubicBezTo>
                  <a:cubicBezTo>
                    <a:pt x="14592" y="3018"/>
                    <a:pt x="10907" y="7230"/>
                    <a:pt x="8725" y="12270"/>
                  </a:cubicBezTo>
                  <a:cubicBezTo>
                    <a:pt x="7672" y="14977"/>
                    <a:pt x="7296" y="17911"/>
                    <a:pt x="7597" y="20769"/>
                  </a:cubicBezTo>
                  <a:cubicBezTo>
                    <a:pt x="7823" y="23778"/>
                    <a:pt x="8500" y="26711"/>
                    <a:pt x="8725" y="29720"/>
                  </a:cubicBezTo>
                  <a:cubicBezTo>
                    <a:pt x="9252" y="35887"/>
                    <a:pt x="7221" y="41829"/>
                    <a:pt x="5265" y="47621"/>
                  </a:cubicBezTo>
                  <a:cubicBezTo>
                    <a:pt x="4212" y="50479"/>
                    <a:pt x="3235" y="53412"/>
                    <a:pt x="2407" y="56421"/>
                  </a:cubicBezTo>
                  <a:cubicBezTo>
                    <a:pt x="1655" y="59655"/>
                    <a:pt x="1053" y="62890"/>
                    <a:pt x="677" y="66199"/>
                  </a:cubicBezTo>
                  <a:cubicBezTo>
                    <a:pt x="151" y="69208"/>
                    <a:pt x="0" y="72367"/>
                    <a:pt x="301" y="75450"/>
                  </a:cubicBezTo>
                  <a:cubicBezTo>
                    <a:pt x="677" y="78309"/>
                    <a:pt x="1730" y="81167"/>
                    <a:pt x="3235" y="83649"/>
                  </a:cubicBezTo>
                  <a:cubicBezTo>
                    <a:pt x="3611" y="84251"/>
                    <a:pt x="4062" y="84852"/>
                    <a:pt x="4438" y="85379"/>
                  </a:cubicBezTo>
                  <a:cubicBezTo>
                    <a:pt x="4646" y="85690"/>
                    <a:pt x="4961" y="85859"/>
                    <a:pt x="5310" y="85859"/>
                  </a:cubicBezTo>
                  <a:cubicBezTo>
                    <a:pt x="5466" y="85859"/>
                    <a:pt x="5629" y="85825"/>
                    <a:pt x="5792" y="85755"/>
                  </a:cubicBezTo>
                  <a:cubicBezTo>
                    <a:pt x="6243" y="85529"/>
                    <a:pt x="6394" y="84928"/>
                    <a:pt x="6093" y="84476"/>
                  </a:cubicBezTo>
                  <a:lnTo>
                    <a:pt x="6093" y="84476"/>
                  </a:lnTo>
                  <a:lnTo>
                    <a:pt x="6168" y="84552"/>
                  </a:lnTo>
                  <a:cubicBezTo>
                    <a:pt x="4438" y="82295"/>
                    <a:pt x="3159" y="79738"/>
                    <a:pt x="2483" y="76955"/>
                  </a:cubicBezTo>
                  <a:cubicBezTo>
                    <a:pt x="2182" y="75676"/>
                    <a:pt x="2031" y="74322"/>
                    <a:pt x="2031" y="72968"/>
                  </a:cubicBezTo>
                  <a:cubicBezTo>
                    <a:pt x="2031" y="71389"/>
                    <a:pt x="2182" y="69885"/>
                    <a:pt x="2407" y="68380"/>
                  </a:cubicBezTo>
                  <a:cubicBezTo>
                    <a:pt x="2708" y="65221"/>
                    <a:pt x="3159" y="62062"/>
                    <a:pt x="3836" y="58978"/>
                  </a:cubicBezTo>
                  <a:cubicBezTo>
                    <a:pt x="4513" y="55970"/>
                    <a:pt x="5341" y="53036"/>
                    <a:pt x="6394" y="50103"/>
                  </a:cubicBezTo>
                  <a:cubicBezTo>
                    <a:pt x="8349" y="44462"/>
                    <a:pt x="10681" y="38595"/>
                    <a:pt x="10756" y="32502"/>
                  </a:cubicBezTo>
                  <a:cubicBezTo>
                    <a:pt x="10681" y="29494"/>
                    <a:pt x="10305" y="26485"/>
                    <a:pt x="9778" y="23552"/>
                  </a:cubicBezTo>
                  <a:cubicBezTo>
                    <a:pt x="9252" y="20769"/>
                    <a:pt x="9252" y="17911"/>
                    <a:pt x="9778" y="15128"/>
                  </a:cubicBezTo>
                  <a:cubicBezTo>
                    <a:pt x="11057" y="10088"/>
                    <a:pt x="14592" y="5876"/>
                    <a:pt x="18654" y="2868"/>
                  </a:cubicBezTo>
                  <a:cubicBezTo>
                    <a:pt x="19180" y="2492"/>
                    <a:pt x="19707" y="2115"/>
                    <a:pt x="20233" y="1739"/>
                  </a:cubicBezTo>
                  <a:cubicBezTo>
                    <a:pt x="21113" y="1237"/>
                    <a:pt x="20576" y="0"/>
                    <a:pt x="1980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39" name="Google Shape;639;p6"/>
            <p:cNvSpPr/>
            <p:nvPr/>
          </p:nvSpPr>
          <p:spPr>
            <a:xfrm>
              <a:off x="4593150" y="1717000"/>
              <a:ext cx="1713050" cy="244150"/>
            </a:xfrm>
            <a:custGeom>
              <a:avLst/>
              <a:gdLst/>
              <a:ahLst/>
              <a:cxnLst/>
              <a:rect l="l" t="t" r="r" b="b"/>
              <a:pathLst>
                <a:path w="68522" h="9766" extrusionOk="0">
                  <a:moveTo>
                    <a:pt x="67441" y="1"/>
                  </a:moveTo>
                  <a:cubicBezTo>
                    <a:pt x="67351" y="1"/>
                    <a:pt x="67260" y="13"/>
                    <a:pt x="67168" y="39"/>
                  </a:cubicBezTo>
                  <a:lnTo>
                    <a:pt x="67168" y="115"/>
                  </a:lnTo>
                  <a:cubicBezTo>
                    <a:pt x="62354" y="867"/>
                    <a:pt x="57465" y="1469"/>
                    <a:pt x="52651" y="2371"/>
                  </a:cubicBezTo>
                  <a:cubicBezTo>
                    <a:pt x="50169" y="2747"/>
                    <a:pt x="47838" y="3199"/>
                    <a:pt x="45431" y="3725"/>
                  </a:cubicBezTo>
                  <a:cubicBezTo>
                    <a:pt x="43024" y="4252"/>
                    <a:pt x="40617" y="4928"/>
                    <a:pt x="38210" y="5455"/>
                  </a:cubicBezTo>
                  <a:cubicBezTo>
                    <a:pt x="35803" y="5982"/>
                    <a:pt x="33471" y="6358"/>
                    <a:pt x="31065" y="6734"/>
                  </a:cubicBezTo>
                  <a:cubicBezTo>
                    <a:pt x="29861" y="6959"/>
                    <a:pt x="28658" y="7110"/>
                    <a:pt x="27379" y="7260"/>
                  </a:cubicBezTo>
                  <a:lnTo>
                    <a:pt x="26627" y="7411"/>
                  </a:lnTo>
                  <a:lnTo>
                    <a:pt x="26176" y="7411"/>
                  </a:lnTo>
                  <a:lnTo>
                    <a:pt x="24972" y="7486"/>
                  </a:lnTo>
                  <a:cubicBezTo>
                    <a:pt x="21998" y="7777"/>
                    <a:pt x="19024" y="7888"/>
                    <a:pt x="16051" y="7888"/>
                  </a:cubicBezTo>
                  <a:cubicBezTo>
                    <a:pt x="15188" y="7888"/>
                    <a:pt x="14326" y="7879"/>
                    <a:pt x="13464" y="7862"/>
                  </a:cubicBezTo>
                  <a:cubicBezTo>
                    <a:pt x="9703" y="7787"/>
                    <a:pt x="5943" y="7636"/>
                    <a:pt x="2107" y="7335"/>
                  </a:cubicBezTo>
                  <a:lnTo>
                    <a:pt x="903" y="7260"/>
                  </a:lnTo>
                  <a:cubicBezTo>
                    <a:pt x="452" y="7260"/>
                    <a:pt x="1" y="7636"/>
                    <a:pt x="1" y="8163"/>
                  </a:cubicBezTo>
                  <a:cubicBezTo>
                    <a:pt x="1" y="8689"/>
                    <a:pt x="452" y="9141"/>
                    <a:pt x="903" y="9141"/>
                  </a:cubicBezTo>
                  <a:cubicBezTo>
                    <a:pt x="4589" y="9366"/>
                    <a:pt x="8350" y="9592"/>
                    <a:pt x="12035" y="9667"/>
                  </a:cubicBezTo>
                  <a:cubicBezTo>
                    <a:pt x="13655" y="9729"/>
                    <a:pt x="15275" y="9766"/>
                    <a:pt x="16890" y="9766"/>
                  </a:cubicBezTo>
                  <a:cubicBezTo>
                    <a:pt x="19174" y="9766"/>
                    <a:pt x="21446" y="9693"/>
                    <a:pt x="23693" y="9517"/>
                  </a:cubicBezTo>
                  <a:cubicBezTo>
                    <a:pt x="25724" y="9366"/>
                    <a:pt x="27680" y="9065"/>
                    <a:pt x="29635" y="8764"/>
                  </a:cubicBezTo>
                  <a:cubicBezTo>
                    <a:pt x="32042" y="8464"/>
                    <a:pt x="34449" y="8088"/>
                    <a:pt x="36856" y="7561"/>
                  </a:cubicBezTo>
                  <a:cubicBezTo>
                    <a:pt x="39263" y="7110"/>
                    <a:pt x="41595" y="6508"/>
                    <a:pt x="44002" y="5906"/>
                  </a:cubicBezTo>
                  <a:cubicBezTo>
                    <a:pt x="46409" y="5380"/>
                    <a:pt x="48815" y="4853"/>
                    <a:pt x="51222" y="4402"/>
                  </a:cubicBezTo>
                  <a:cubicBezTo>
                    <a:pt x="56111" y="3575"/>
                    <a:pt x="61000" y="2822"/>
                    <a:pt x="65889" y="2146"/>
                  </a:cubicBezTo>
                  <a:lnTo>
                    <a:pt x="67694" y="1920"/>
                  </a:lnTo>
                  <a:cubicBezTo>
                    <a:pt x="68221" y="1769"/>
                    <a:pt x="68522" y="1243"/>
                    <a:pt x="68371" y="716"/>
                  </a:cubicBezTo>
                  <a:cubicBezTo>
                    <a:pt x="68247" y="282"/>
                    <a:pt x="67867" y="1"/>
                    <a:pt x="6744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40" name="Google Shape;640;p6"/>
            <p:cNvSpPr/>
            <p:nvPr/>
          </p:nvSpPr>
          <p:spPr>
            <a:xfrm>
              <a:off x="3763900" y="2669300"/>
              <a:ext cx="2359900" cy="234700"/>
            </a:xfrm>
            <a:custGeom>
              <a:avLst/>
              <a:gdLst/>
              <a:ahLst/>
              <a:cxnLst/>
              <a:rect l="l" t="t" r="r" b="b"/>
              <a:pathLst>
                <a:path w="94396" h="9388" extrusionOk="0">
                  <a:moveTo>
                    <a:pt x="76992" y="1"/>
                  </a:moveTo>
                  <a:cubicBezTo>
                    <a:pt x="76701" y="1"/>
                    <a:pt x="76410" y="3"/>
                    <a:pt x="76119" y="6"/>
                  </a:cubicBezTo>
                  <a:cubicBezTo>
                    <a:pt x="73035" y="6"/>
                    <a:pt x="69951" y="307"/>
                    <a:pt x="66867" y="608"/>
                  </a:cubicBezTo>
                  <a:cubicBezTo>
                    <a:pt x="63633" y="909"/>
                    <a:pt x="60474" y="1285"/>
                    <a:pt x="57240" y="1736"/>
                  </a:cubicBezTo>
                  <a:cubicBezTo>
                    <a:pt x="54081" y="2188"/>
                    <a:pt x="50997" y="2789"/>
                    <a:pt x="47913" y="3466"/>
                  </a:cubicBezTo>
                  <a:cubicBezTo>
                    <a:pt x="45055" y="4219"/>
                    <a:pt x="42121" y="4895"/>
                    <a:pt x="39188" y="5497"/>
                  </a:cubicBezTo>
                  <a:cubicBezTo>
                    <a:pt x="33329" y="6783"/>
                    <a:pt x="27335" y="7458"/>
                    <a:pt x="21334" y="7458"/>
                  </a:cubicBezTo>
                  <a:cubicBezTo>
                    <a:pt x="21017" y="7458"/>
                    <a:pt x="20701" y="7457"/>
                    <a:pt x="20384" y="7453"/>
                  </a:cubicBezTo>
                  <a:cubicBezTo>
                    <a:pt x="14592" y="7453"/>
                    <a:pt x="8876" y="6400"/>
                    <a:pt x="3385" y="4369"/>
                  </a:cubicBezTo>
                  <a:cubicBezTo>
                    <a:pt x="2784" y="4143"/>
                    <a:pt x="2182" y="3842"/>
                    <a:pt x="1580" y="3617"/>
                  </a:cubicBezTo>
                  <a:cubicBezTo>
                    <a:pt x="1420" y="3510"/>
                    <a:pt x="1242" y="3460"/>
                    <a:pt x="1067" y="3460"/>
                  </a:cubicBezTo>
                  <a:cubicBezTo>
                    <a:pt x="750" y="3460"/>
                    <a:pt x="447" y="3626"/>
                    <a:pt x="302" y="3918"/>
                  </a:cubicBezTo>
                  <a:cubicBezTo>
                    <a:pt x="1" y="4369"/>
                    <a:pt x="151" y="4971"/>
                    <a:pt x="602" y="5196"/>
                  </a:cubicBezTo>
                  <a:cubicBezTo>
                    <a:pt x="5943" y="7528"/>
                    <a:pt x="11659" y="8882"/>
                    <a:pt x="17451" y="9258"/>
                  </a:cubicBezTo>
                  <a:cubicBezTo>
                    <a:pt x="18919" y="9344"/>
                    <a:pt x="20383" y="9387"/>
                    <a:pt x="21844" y="9387"/>
                  </a:cubicBezTo>
                  <a:cubicBezTo>
                    <a:pt x="26742" y="9387"/>
                    <a:pt x="31596" y="8906"/>
                    <a:pt x="36405" y="7979"/>
                  </a:cubicBezTo>
                  <a:cubicBezTo>
                    <a:pt x="42422" y="6851"/>
                    <a:pt x="48364" y="5121"/>
                    <a:pt x="54381" y="4068"/>
                  </a:cubicBezTo>
                  <a:cubicBezTo>
                    <a:pt x="60624" y="3015"/>
                    <a:pt x="66942" y="2338"/>
                    <a:pt x="73185" y="2037"/>
                  </a:cubicBezTo>
                  <a:cubicBezTo>
                    <a:pt x="74533" y="1969"/>
                    <a:pt x="75889" y="1928"/>
                    <a:pt x="77246" y="1928"/>
                  </a:cubicBezTo>
                  <a:cubicBezTo>
                    <a:pt x="81869" y="1928"/>
                    <a:pt x="86500" y="2406"/>
                    <a:pt x="90861" y="3918"/>
                  </a:cubicBezTo>
                  <a:cubicBezTo>
                    <a:pt x="91538" y="4143"/>
                    <a:pt x="92215" y="4369"/>
                    <a:pt x="92816" y="4670"/>
                  </a:cubicBezTo>
                  <a:cubicBezTo>
                    <a:pt x="92976" y="4776"/>
                    <a:pt x="93155" y="4826"/>
                    <a:pt x="93329" y="4826"/>
                  </a:cubicBezTo>
                  <a:cubicBezTo>
                    <a:pt x="93647" y="4826"/>
                    <a:pt x="93949" y="4660"/>
                    <a:pt x="94095" y="4369"/>
                  </a:cubicBezTo>
                  <a:cubicBezTo>
                    <a:pt x="94396" y="3918"/>
                    <a:pt x="94245" y="3316"/>
                    <a:pt x="93794" y="3090"/>
                  </a:cubicBezTo>
                  <a:cubicBezTo>
                    <a:pt x="88497" y="728"/>
                    <a:pt x="82724" y="1"/>
                    <a:pt x="7699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41" name="Google Shape;641;p6"/>
            <p:cNvSpPr/>
            <p:nvPr/>
          </p:nvSpPr>
          <p:spPr>
            <a:xfrm>
              <a:off x="3105775" y="3417125"/>
              <a:ext cx="2372650" cy="928225"/>
            </a:xfrm>
            <a:custGeom>
              <a:avLst/>
              <a:gdLst/>
              <a:ahLst/>
              <a:cxnLst/>
              <a:rect l="l" t="t" r="r" b="b"/>
              <a:pathLst>
                <a:path w="94906" h="37129" extrusionOk="0">
                  <a:moveTo>
                    <a:pt x="1049" y="1"/>
                  </a:moveTo>
                  <a:cubicBezTo>
                    <a:pt x="896" y="1"/>
                    <a:pt x="742" y="35"/>
                    <a:pt x="602" y="104"/>
                  </a:cubicBezTo>
                  <a:cubicBezTo>
                    <a:pt x="151" y="405"/>
                    <a:pt x="0" y="932"/>
                    <a:pt x="226" y="1458"/>
                  </a:cubicBezTo>
                  <a:cubicBezTo>
                    <a:pt x="1429" y="3865"/>
                    <a:pt x="3310" y="5971"/>
                    <a:pt x="5717" y="7325"/>
                  </a:cubicBezTo>
                  <a:cubicBezTo>
                    <a:pt x="8124" y="8529"/>
                    <a:pt x="10681" y="9506"/>
                    <a:pt x="13389" y="10108"/>
                  </a:cubicBezTo>
                  <a:cubicBezTo>
                    <a:pt x="16247" y="10860"/>
                    <a:pt x="19030" y="11763"/>
                    <a:pt x="21813" y="12966"/>
                  </a:cubicBezTo>
                  <a:cubicBezTo>
                    <a:pt x="25047" y="14471"/>
                    <a:pt x="28206" y="16276"/>
                    <a:pt x="31215" y="18231"/>
                  </a:cubicBezTo>
                  <a:cubicBezTo>
                    <a:pt x="32794" y="19134"/>
                    <a:pt x="34299" y="20112"/>
                    <a:pt x="35953" y="21014"/>
                  </a:cubicBezTo>
                  <a:cubicBezTo>
                    <a:pt x="37533" y="21917"/>
                    <a:pt x="39037" y="22669"/>
                    <a:pt x="40541" y="23572"/>
                  </a:cubicBezTo>
                  <a:cubicBezTo>
                    <a:pt x="43625" y="25452"/>
                    <a:pt x="46559" y="27483"/>
                    <a:pt x="49642" y="29288"/>
                  </a:cubicBezTo>
                  <a:cubicBezTo>
                    <a:pt x="51147" y="30191"/>
                    <a:pt x="52726" y="31018"/>
                    <a:pt x="54381" y="31695"/>
                  </a:cubicBezTo>
                  <a:cubicBezTo>
                    <a:pt x="55961" y="32372"/>
                    <a:pt x="57615" y="32823"/>
                    <a:pt x="59345" y="33124"/>
                  </a:cubicBezTo>
                  <a:cubicBezTo>
                    <a:pt x="62805" y="33575"/>
                    <a:pt x="66415" y="33876"/>
                    <a:pt x="69951" y="33951"/>
                  </a:cubicBezTo>
                  <a:cubicBezTo>
                    <a:pt x="71605" y="34027"/>
                    <a:pt x="73335" y="34252"/>
                    <a:pt x="74990" y="34553"/>
                  </a:cubicBezTo>
                  <a:cubicBezTo>
                    <a:pt x="76795" y="34929"/>
                    <a:pt x="78525" y="35305"/>
                    <a:pt x="80330" y="35756"/>
                  </a:cubicBezTo>
                  <a:cubicBezTo>
                    <a:pt x="83261" y="36443"/>
                    <a:pt x="86244" y="37129"/>
                    <a:pt x="89279" y="37129"/>
                  </a:cubicBezTo>
                  <a:cubicBezTo>
                    <a:pt x="89904" y="37129"/>
                    <a:pt x="90532" y="37099"/>
                    <a:pt x="91161" y="37035"/>
                  </a:cubicBezTo>
                  <a:cubicBezTo>
                    <a:pt x="92064" y="36960"/>
                    <a:pt x="92891" y="36734"/>
                    <a:pt x="93794" y="36509"/>
                  </a:cubicBezTo>
                  <a:cubicBezTo>
                    <a:pt x="94905" y="36231"/>
                    <a:pt x="94541" y="34670"/>
                    <a:pt x="93531" y="34670"/>
                  </a:cubicBezTo>
                  <a:cubicBezTo>
                    <a:pt x="93447" y="34670"/>
                    <a:pt x="93359" y="34680"/>
                    <a:pt x="93267" y="34703"/>
                  </a:cubicBezTo>
                  <a:cubicBezTo>
                    <a:pt x="91929" y="35090"/>
                    <a:pt x="90568" y="35241"/>
                    <a:pt x="89206" y="35241"/>
                  </a:cubicBezTo>
                  <a:cubicBezTo>
                    <a:pt x="87123" y="35241"/>
                    <a:pt x="85039" y="34887"/>
                    <a:pt x="83038" y="34478"/>
                  </a:cubicBezTo>
                  <a:cubicBezTo>
                    <a:pt x="79503" y="33726"/>
                    <a:pt x="76043" y="32673"/>
                    <a:pt x="72433" y="32297"/>
                  </a:cubicBezTo>
                  <a:cubicBezTo>
                    <a:pt x="68973" y="31920"/>
                    <a:pt x="65513" y="31920"/>
                    <a:pt x="62128" y="31620"/>
                  </a:cubicBezTo>
                  <a:cubicBezTo>
                    <a:pt x="60398" y="31469"/>
                    <a:pt x="58744" y="31168"/>
                    <a:pt x="57164" y="30717"/>
                  </a:cubicBezTo>
                  <a:cubicBezTo>
                    <a:pt x="55584" y="30266"/>
                    <a:pt x="54005" y="29664"/>
                    <a:pt x="52501" y="28837"/>
                  </a:cubicBezTo>
                  <a:cubicBezTo>
                    <a:pt x="49417" y="27182"/>
                    <a:pt x="46483" y="25226"/>
                    <a:pt x="43550" y="23346"/>
                  </a:cubicBezTo>
                  <a:cubicBezTo>
                    <a:pt x="42046" y="22368"/>
                    <a:pt x="40541" y="21466"/>
                    <a:pt x="38962" y="20563"/>
                  </a:cubicBezTo>
                  <a:cubicBezTo>
                    <a:pt x="37458" y="19736"/>
                    <a:pt x="35878" y="18908"/>
                    <a:pt x="34374" y="18006"/>
                  </a:cubicBezTo>
                  <a:cubicBezTo>
                    <a:pt x="31365" y="16200"/>
                    <a:pt x="28432" y="14245"/>
                    <a:pt x="25273" y="12590"/>
                  </a:cubicBezTo>
                  <a:cubicBezTo>
                    <a:pt x="22415" y="11086"/>
                    <a:pt x="19481" y="9958"/>
                    <a:pt x="16397" y="9055"/>
                  </a:cubicBezTo>
                  <a:cubicBezTo>
                    <a:pt x="11659" y="7626"/>
                    <a:pt x="5867" y="6648"/>
                    <a:pt x="2934" y="2286"/>
                  </a:cubicBezTo>
                  <a:cubicBezTo>
                    <a:pt x="2482" y="1684"/>
                    <a:pt x="2182" y="1082"/>
                    <a:pt x="1881" y="480"/>
                  </a:cubicBezTo>
                  <a:cubicBezTo>
                    <a:pt x="1725" y="169"/>
                    <a:pt x="1390" y="1"/>
                    <a:pt x="104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642" name="Google Shape;642;p6"/>
            <p:cNvSpPr/>
            <p:nvPr/>
          </p:nvSpPr>
          <p:spPr>
            <a:xfrm>
              <a:off x="2628150" y="3884650"/>
              <a:ext cx="1285750" cy="1518375"/>
            </a:xfrm>
            <a:custGeom>
              <a:avLst/>
              <a:gdLst/>
              <a:ahLst/>
              <a:cxnLst/>
              <a:rect l="l" t="t" r="r" b="b"/>
              <a:pathLst>
                <a:path w="51430" h="60735" extrusionOk="0">
                  <a:moveTo>
                    <a:pt x="941" y="0"/>
                  </a:moveTo>
                  <a:cubicBezTo>
                    <a:pt x="471" y="0"/>
                    <a:pt x="1" y="320"/>
                    <a:pt x="1" y="959"/>
                  </a:cubicBezTo>
                  <a:cubicBezTo>
                    <a:pt x="151" y="5924"/>
                    <a:pt x="1279" y="10888"/>
                    <a:pt x="3310" y="15401"/>
                  </a:cubicBezTo>
                  <a:cubicBezTo>
                    <a:pt x="5416" y="19989"/>
                    <a:pt x="8049" y="24276"/>
                    <a:pt x="11208" y="28112"/>
                  </a:cubicBezTo>
                  <a:cubicBezTo>
                    <a:pt x="14592" y="32249"/>
                    <a:pt x="18278" y="36010"/>
                    <a:pt x="22340" y="39470"/>
                  </a:cubicBezTo>
                  <a:cubicBezTo>
                    <a:pt x="26401" y="43005"/>
                    <a:pt x="30613" y="46314"/>
                    <a:pt x="34675" y="49699"/>
                  </a:cubicBezTo>
                  <a:cubicBezTo>
                    <a:pt x="38812" y="53234"/>
                    <a:pt x="43249" y="56544"/>
                    <a:pt x="47838" y="59552"/>
                  </a:cubicBezTo>
                  <a:cubicBezTo>
                    <a:pt x="48364" y="59928"/>
                    <a:pt x="48966" y="60229"/>
                    <a:pt x="49568" y="60605"/>
                  </a:cubicBezTo>
                  <a:cubicBezTo>
                    <a:pt x="49725" y="60695"/>
                    <a:pt x="49881" y="60735"/>
                    <a:pt x="50029" y="60735"/>
                  </a:cubicBezTo>
                  <a:cubicBezTo>
                    <a:pt x="50866" y="60735"/>
                    <a:pt x="51429" y="59462"/>
                    <a:pt x="50470" y="58950"/>
                  </a:cubicBezTo>
                  <a:cubicBezTo>
                    <a:pt x="45882" y="56243"/>
                    <a:pt x="41520" y="53084"/>
                    <a:pt x="37458" y="49549"/>
                  </a:cubicBezTo>
                  <a:cubicBezTo>
                    <a:pt x="33396" y="46239"/>
                    <a:pt x="29184" y="42854"/>
                    <a:pt x="25123" y="39470"/>
                  </a:cubicBezTo>
                  <a:cubicBezTo>
                    <a:pt x="21136" y="36085"/>
                    <a:pt x="17375" y="32399"/>
                    <a:pt x="13840" y="28488"/>
                  </a:cubicBezTo>
                  <a:cubicBezTo>
                    <a:pt x="13088" y="27586"/>
                    <a:pt x="12186" y="26457"/>
                    <a:pt x="11509" y="25555"/>
                  </a:cubicBezTo>
                  <a:cubicBezTo>
                    <a:pt x="10832" y="24727"/>
                    <a:pt x="10080" y="23599"/>
                    <a:pt x="9403" y="22546"/>
                  </a:cubicBezTo>
                  <a:cubicBezTo>
                    <a:pt x="7974" y="20591"/>
                    <a:pt x="6770" y="18485"/>
                    <a:pt x="5717" y="16303"/>
                  </a:cubicBezTo>
                  <a:cubicBezTo>
                    <a:pt x="5416" y="15777"/>
                    <a:pt x="5191" y="15175"/>
                    <a:pt x="4890" y="14649"/>
                  </a:cubicBezTo>
                  <a:lnTo>
                    <a:pt x="4739" y="14273"/>
                  </a:lnTo>
                  <a:cubicBezTo>
                    <a:pt x="4739" y="14197"/>
                    <a:pt x="4664" y="14122"/>
                    <a:pt x="4664" y="14047"/>
                  </a:cubicBezTo>
                  <a:cubicBezTo>
                    <a:pt x="4589" y="13896"/>
                    <a:pt x="4438" y="13445"/>
                    <a:pt x="4288" y="13144"/>
                  </a:cubicBezTo>
                  <a:cubicBezTo>
                    <a:pt x="3912" y="12091"/>
                    <a:pt x="3461" y="10963"/>
                    <a:pt x="3160" y="9835"/>
                  </a:cubicBezTo>
                  <a:cubicBezTo>
                    <a:pt x="2859" y="8631"/>
                    <a:pt x="2558" y="7503"/>
                    <a:pt x="2332" y="6300"/>
                  </a:cubicBezTo>
                  <a:cubicBezTo>
                    <a:pt x="2257" y="5999"/>
                    <a:pt x="2257" y="5698"/>
                    <a:pt x="2182" y="5397"/>
                  </a:cubicBezTo>
                  <a:cubicBezTo>
                    <a:pt x="2182" y="5247"/>
                    <a:pt x="2182" y="5096"/>
                    <a:pt x="2107" y="5021"/>
                  </a:cubicBezTo>
                  <a:cubicBezTo>
                    <a:pt x="2107" y="4966"/>
                    <a:pt x="2107" y="4911"/>
                    <a:pt x="2107" y="4871"/>
                  </a:cubicBezTo>
                  <a:lnTo>
                    <a:pt x="2107" y="4645"/>
                  </a:lnTo>
                  <a:cubicBezTo>
                    <a:pt x="2032" y="4043"/>
                    <a:pt x="2032" y="3442"/>
                    <a:pt x="1956" y="2840"/>
                  </a:cubicBezTo>
                  <a:cubicBezTo>
                    <a:pt x="1881" y="2238"/>
                    <a:pt x="1881" y="1561"/>
                    <a:pt x="1881" y="959"/>
                  </a:cubicBezTo>
                  <a:cubicBezTo>
                    <a:pt x="1881" y="320"/>
                    <a:pt x="1411" y="0"/>
                    <a:pt x="941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0428E8EB-D42F-4940-A6B3-900A6AB1B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464" y="1029849"/>
            <a:ext cx="8302802" cy="374301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A9C873C-8C65-4BC6-8CD3-1AD5D5CE6E23}"/>
              </a:ext>
            </a:extLst>
          </p:cNvPr>
          <p:cNvSpPr txBox="1"/>
          <p:nvPr/>
        </p:nvSpPr>
        <p:spPr>
          <a:xfrm>
            <a:off x="674682" y="499073"/>
            <a:ext cx="2140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Trang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D48348C-A3ED-4900-96DF-CF6FCEA88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512" y="842346"/>
            <a:ext cx="8364280" cy="42494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BF5C5E-4C5D-4A90-9C83-1840665FA4F0}"/>
              </a:ext>
            </a:extLst>
          </p:cNvPr>
          <p:cNvSpPr txBox="1"/>
          <p:nvPr/>
        </p:nvSpPr>
        <p:spPr>
          <a:xfrm>
            <a:off x="602512" y="283536"/>
            <a:ext cx="23178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Trang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862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64E04D-A915-4B00-8F59-77DE08139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070" y="758455"/>
            <a:ext cx="8449339" cy="42831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CBF49E-CE4F-4FFB-A60E-5794B5D6BDFE}"/>
              </a:ext>
            </a:extLst>
          </p:cNvPr>
          <p:cNvSpPr txBox="1"/>
          <p:nvPr/>
        </p:nvSpPr>
        <p:spPr>
          <a:xfrm>
            <a:off x="467832" y="248093"/>
            <a:ext cx="15877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Trang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07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10"/>
          <p:cNvSpPr txBox="1">
            <a:spLocks noGrp="1"/>
          </p:cNvSpPr>
          <p:nvPr>
            <p:ph type="title"/>
          </p:nvPr>
        </p:nvSpPr>
        <p:spPr>
          <a:xfrm>
            <a:off x="2700000" y="1331335"/>
            <a:ext cx="1872000" cy="7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</a:pPr>
            <a:r>
              <a:rPr lang="en-GB" dirty="0"/>
              <a:t>02</a:t>
            </a:r>
          </a:p>
        </p:txBody>
      </p:sp>
      <p:sp>
        <p:nvSpPr>
          <p:cNvPr id="658" name="Google Shape;658;p10"/>
          <p:cNvSpPr txBox="1">
            <a:spLocks noGrp="1"/>
          </p:cNvSpPr>
          <p:nvPr>
            <p:ph type="title" idx="2"/>
          </p:nvPr>
        </p:nvSpPr>
        <p:spPr>
          <a:xfrm>
            <a:off x="2710750" y="1952814"/>
            <a:ext cx="5400600" cy="7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 sz="4400" b="1" dirty="0">
                <a:solidFill>
                  <a:schemeClr val="accent1"/>
                </a:solidFill>
              </a:rPr>
              <a:t>C</a:t>
            </a:r>
            <a:r>
              <a:rPr lang="vi-VN" sz="4400" b="1" dirty="0">
                <a:solidFill>
                  <a:schemeClr val="accent1"/>
                </a:solidFill>
              </a:rPr>
              <a:t>ơ</a:t>
            </a:r>
            <a:r>
              <a:rPr lang="en-US" sz="4400" b="1" dirty="0">
                <a:solidFill>
                  <a:schemeClr val="accent1"/>
                </a:solidFill>
              </a:rPr>
              <a:t> </a:t>
            </a:r>
            <a:r>
              <a:rPr lang="en-US" sz="4400" b="1" dirty="0" err="1">
                <a:solidFill>
                  <a:schemeClr val="accent1"/>
                </a:solidFill>
              </a:rPr>
              <a:t>sở</a:t>
            </a:r>
            <a:r>
              <a:rPr lang="en-US" sz="4400" b="1" dirty="0">
                <a:solidFill>
                  <a:schemeClr val="accent1"/>
                </a:solidFill>
              </a:rPr>
              <a:t> </a:t>
            </a:r>
            <a:r>
              <a:rPr lang="en-US" sz="4400" b="1" dirty="0" err="1">
                <a:solidFill>
                  <a:schemeClr val="accent1"/>
                </a:solidFill>
              </a:rPr>
              <a:t>d</a:t>
            </a:r>
            <a:r>
              <a:rPr lang="en-US" sz="4400" dirty="0" err="1">
                <a:solidFill>
                  <a:schemeClr val="accent1"/>
                </a:solidFill>
              </a:rPr>
              <a:t>ữ</a:t>
            </a:r>
            <a:r>
              <a:rPr lang="en-US" sz="4400" dirty="0">
                <a:solidFill>
                  <a:schemeClr val="accent1"/>
                </a:solidFill>
              </a:rPr>
              <a:t> </a:t>
            </a:r>
            <a:r>
              <a:rPr lang="en-US" sz="4400" dirty="0" err="1">
                <a:solidFill>
                  <a:schemeClr val="accent1"/>
                </a:solidFill>
              </a:rPr>
              <a:t>liệu</a:t>
            </a:r>
            <a:endParaRPr lang="en-GB" sz="44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8B397D-A711-4303-99D0-AF7E5378A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827314"/>
            <a:ext cx="7053943" cy="40494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55D5D6-3950-4E02-B36E-1A166FF3C4A7}"/>
              </a:ext>
            </a:extLst>
          </p:cNvPr>
          <p:cNvSpPr txBox="1"/>
          <p:nvPr/>
        </p:nvSpPr>
        <p:spPr>
          <a:xfrm>
            <a:off x="406400" y="370115"/>
            <a:ext cx="2227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bảng</a:t>
            </a:r>
            <a:r>
              <a:rPr lang="en-US" dirty="0"/>
              <a:t> c</a:t>
            </a:r>
            <a:r>
              <a:rPr lang="vi-VN" dirty="0"/>
              <a:t>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264931"/>
      </p:ext>
    </p:extLst>
  </p:cSld>
  <p:clrMapOvr>
    <a:masterClrMapping/>
  </p:clrMapOvr>
</p:sld>
</file>

<file path=ppt/theme/theme1.xml><?xml version="1.0" encoding="utf-8"?>
<a:theme xmlns:a="http://schemas.openxmlformats.org/drawingml/2006/main" name="Mediterranean Food Workshop by Slidesgo">
  <a:themeElements>
    <a:clrScheme name="Simple Light">
      <a:dk1>
        <a:srgbClr val="212121"/>
      </a:dk1>
      <a:lt1>
        <a:srgbClr val="FFFFFF"/>
      </a:lt1>
      <a:dk2>
        <a:srgbClr val="9FC9D0"/>
      </a:dk2>
      <a:lt2>
        <a:srgbClr val="88ACB3"/>
      </a:lt2>
      <a:accent1>
        <a:srgbClr val="005761"/>
      </a:accent1>
      <a:accent2>
        <a:srgbClr val="26848F"/>
      </a:accent2>
      <a:accent3>
        <a:srgbClr val="64A9B1"/>
      </a:accent3>
      <a:accent4>
        <a:srgbClr val="A0D4DA"/>
      </a:accent4>
      <a:accent5>
        <a:srgbClr val="C5EAEE"/>
      </a:accent5>
      <a:accent6>
        <a:srgbClr val="9E9E9E"/>
      </a:accent6>
      <a:hlink>
        <a:srgbClr val="18DBF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74</Words>
  <Application>Microsoft Office PowerPoint</Application>
  <PresentationFormat>On-screen Show (16:9)</PresentationFormat>
  <Paragraphs>23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Poppins</vt:lpstr>
      <vt:lpstr>Poppins SemiBold</vt:lpstr>
      <vt:lpstr>Lora</vt:lpstr>
      <vt:lpstr>Roboto Condensed Light</vt:lpstr>
      <vt:lpstr>Arial</vt:lpstr>
      <vt:lpstr>Raleway</vt:lpstr>
      <vt:lpstr>Livvic</vt:lpstr>
      <vt:lpstr>Mediterranean Food Workshop by Slidesgo</vt:lpstr>
      <vt:lpstr>MÃ NGUỒN MỞ TRANG WEB BÁN GIÀY ĐÁ BANH</vt:lpstr>
      <vt:lpstr>Mục lục</vt:lpstr>
      <vt:lpstr>Giao diện trang web</vt:lpstr>
      <vt:lpstr>PowerPoint Presentation</vt:lpstr>
      <vt:lpstr>PowerPoint Presentation</vt:lpstr>
      <vt:lpstr>PowerPoint Presentation</vt:lpstr>
      <vt:lpstr>PowerPoint Presentation</vt:lpstr>
      <vt:lpstr>02</vt:lpstr>
      <vt:lpstr>PowerPoint Presentation</vt:lpstr>
      <vt:lpstr>Quản lý sản phẩm</vt:lpstr>
      <vt:lpstr>PowerPoint Presentation</vt:lpstr>
      <vt:lpstr>PowerPoint Presentation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VĂN HÓA GIAO TIẾP KINH DOANH CỦA MỸ</dc:title>
  <dc:creator>DELL</dc:creator>
  <cp:lastModifiedBy>Phạm Bá  Sáng</cp:lastModifiedBy>
  <cp:revision>3</cp:revision>
  <dcterms:created xsi:type="dcterms:W3CDTF">2022-12-07T12:51:13Z</dcterms:created>
  <dcterms:modified xsi:type="dcterms:W3CDTF">2023-04-13T23:09:00Z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0482F77CBA4B4E45AAFC7215566A57C4</vt:lpwstr>
  </property>
  <property fmtid="{D5CDD505-2E9C-101B-9397-08002B2CF9AE}" pid="3" name="KSOProductBuildVer">
    <vt:lpwstr>1033-11.2.0.11417</vt:lpwstr>
  </property>
</Properties>
</file>